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39" r:id="rId33"/>
    <p:sldId id="340" r:id="rId34"/>
    <p:sldId id="341" r:id="rId35"/>
    <p:sldId id="342" r:id="rId36"/>
    <p:sldId id="343" r:id="rId37"/>
    <p:sldId id="344" r:id="rId38"/>
    <p:sldId id="345" r:id="rId39"/>
    <p:sldId id="268" r:id="rId40"/>
    <p:sldId id="269" r:id="rId41"/>
    <p:sldId id="270" r:id="rId42"/>
    <p:sldId id="346" r:id="rId43"/>
    <p:sldId id="347" r:id="rId44"/>
    <p:sldId id="348" r:id="rId45"/>
    <p:sldId id="349" r:id="rId46"/>
    <p:sldId id="350" r:id="rId47"/>
    <p:sldId id="351" r:id="rId48"/>
    <p:sldId id="271" r:id="rId49"/>
    <p:sldId id="272" r:id="rId50"/>
    <p:sldId id="274" r:id="rId51"/>
    <p:sldId id="273" r:id="rId52"/>
    <p:sldId id="275" r:id="rId53"/>
    <p:sldId id="352" r:id="rId54"/>
    <p:sldId id="353" r:id="rId55"/>
    <p:sldId id="354" r:id="rId56"/>
    <p:sldId id="355" r:id="rId57"/>
    <p:sldId id="276" r:id="rId58"/>
    <p:sldId id="277" r:id="rId59"/>
    <p:sldId id="278" r:id="rId60"/>
    <p:sldId id="279" r:id="rId61"/>
    <p:sldId id="280" r:id="rId62"/>
    <p:sldId id="281" r:id="rId63"/>
    <p:sldId id="282" r:id="rId64"/>
    <p:sldId id="283" r:id="rId65"/>
    <p:sldId id="284" r:id="rId66"/>
    <p:sldId id="356" r:id="rId67"/>
    <p:sldId id="357" r:id="rId68"/>
    <p:sldId id="285" r:id="rId69"/>
    <p:sldId id="286" r:id="rId70"/>
    <p:sldId id="287" r:id="rId71"/>
    <p:sldId id="288" r:id="rId72"/>
    <p:sldId id="289" r:id="rId73"/>
    <p:sldId id="290" r:id="rId74"/>
    <p:sldId id="291" r:id="rId75"/>
    <p:sldId id="292" r:id="rId76"/>
    <p:sldId id="293" r:id="rId77"/>
    <p:sldId id="294" r:id="rId78"/>
    <p:sldId id="295" r:id="rId79"/>
    <p:sldId id="297" r:id="rId80"/>
    <p:sldId id="298" r:id="rId81"/>
    <p:sldId id="299" r:id="rId82"/>
    <p:sldId id="358" r:id="rId83"/>
    <p:sldId id="359" r:id="rId84"/>
    <p:sldId id="360" r:id="rId85"/>
    <p:sldId id="361" r:id="rId86"/>
    <p:sldId id="300" r:id="rId87"/>
    <p:sldId id="301" r:id="rId88"/>
    <p:sldId id="363" r:id="rId89"/>
    <p:sldId id="364" r:id="rId90"/>
    <p:sldId id="365" r:id="rId91"/>
    <p:sldId id="366" r:id="rId92"/>
    <p:sldId id="367" r:id="rId93"/>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CCCC"/>
    <a:srgbClr val="33CC33"/>
    <a:srgbClr val="FFCC99"/>
    <a:srgbClr val="000000"/>
    <a:srgbClr val="969696"/>
    <a:srgbClr val="CBCBCB"/>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9">
            <a:extLst>
              <a:ext uri="{FF2B5EF4-FFF2-40B4-BE49-F238E27FC236}">
                <a16:creationId xmlns:a16="http://schemas.microsoft.com/office/drawing/2014/main" id="{CF0A26A9-4CC4-4448-B2FB-B08AF0AADA04}"/>
              </a:ext>
            </a:extLst>
          </p:cNvPr>
          <p:cNvGrpSpPr>
            <a:grpSpLocks/>
          </p:cNvGrpSpPr>
          <p:nvPr userDrawn="1"/>
        </p:nvGrpSpPr>
        <p:grpSpPr bwMode="auto">
          <a:xfrm>
            <a:off x="328613" y="2132013"/>
            <a:ext cx="8839200" cy="4725987"/>
            <a:chOff x="207" y="1343"/>
            <a:chExt cx="5568" cy="2977"/>
          </a:xfrm>
        </p:grpSpPr>
        <p:sp>
          <p:nvSpPr>
            <p:cNvPr id="7" name="Form 10">
              <a:extLst>
                <a:ext uri="{FF2B5EF4-FFF2-40B4-BE49-F238E27FC236}">
                  <a16:creationId xmlns:a16="http://schemas.microsoft.com/office/drawing/2014/main" id="{6299026F-3B92-4393-BBA6-1C21B4B69DB3}"/>
                </a:ext>
              </a:extLst>
            </p:cNvPr>
            <p:cNvSpPr>
              <a:spLocks/>
            </p:cNvSpPr>
            <p:nvPr/>
          </p:nvSpPr>
          <p:spPr bwMode="ltGray">
            <a:xfrm>
              <a:off x="207" y="2024"/>
              <a:ext cx="5558" cy="2296"/>
            </a:xfrm>
            <a:custGeom>
              <a:avLst/>
              <a:gdLst>
                <a:gd name="T0" fmla="*/ 5557 w 5558"/>
                <a:gd name="T1" fmla="*/ 0 h 2296"/>
                <a:gd name="T2" fmla="*/ 0 w 5558"/>
                <a:gd name="T3" fmla="*/ 0 h 2296"/>
                <a:gd name="T4" fmla="*/ 0 w 5558"/>
                <a:gd name="T5" fmla="*/ 2295 h 2296"/>
                <a:gd name="T6" fmla="*/ 0 60000 65536"/>
                <a:gd name="T7" fmla="*/ 0 60000 65536"/>
                <a:gd name="T8" fmla="*/ 0 60000 65536"/>
                <a:gd name="T9" fmla="*/ 0 w 5558"/>
                <a:gd name="T10" fmla="*/ 0 h 2296"/>
                <a:gd name="T11" fmla="*/ 0 w 5558"/>
                <a:gd name="T12" fmla="*/ 0 h 2296"/>
              </a:gdLst>
              <a:ahLst/>
              <a:cxnLst>
                <a:cxn ang="T6">
                  <a:pos x="T0" y="T1"/>
                </a:cxn>
                <a:cxn ang="T7">
                  <a:pos x="T2" y="T3"/>
                </a:cxn>
                <a:cxn ang="T8">
                  <a:pos x="T4" y="T5"/>
                </a:cxn>
              </a:cxnLst>
              <a:rect l="T9" t="T10" r="T11" b="T12"/>
              <a:pathLst>
                <a:path w="5558" h="2296">
                  <a:moveTo>
                    <a:pt x="5557" y="0"/>
                  </a:moveTo>
                  <a:lnTo>
                    <a:pt x="0" y="0"/>
                  </a:lnTo>
                  <a:lnTo>
                    <a:pt x="0" y="2295"/>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 name="Form 11">
              <a:extLst>
                <a:ext uri="{FF2B5EF4-FFF2-40B4-BE49-F238E27FC236}">
                  <a16:creationId xmlns:a16="http://schemas.microsoft.com/office/drawing/2014/main" id="{A091E787-E76F-44C6-A689-F981165DAE6E}"/>
                </a:ext>
              </a:extLst>
            </p:cNvPr>
            <p:cNvSpPr>
              <a:spLocks/>
            </p:cNvSpPr>
            <p:nvPr/>
          </p:nvSpPr>
          <p:spPr bwMode="ltGray">
            <a:xfrm>
              <a:off x="207" y="1343"/>
              <a:ext cx="5568" cy="2977"/>
            </a:xfrm>
            <a:custGeom>
              <a:avLst/>
              <a:gdLst>
                <a:gd name="T0" fmla="*/ 436 w 5568"/>
                <a:gd name="T1" fmla="*/ 2976 h 2977"/>
                <a:gd name="T2" fmla="*/ 435 w 5568"/>
                <a:gd name="T3" fmla="*/ 0 h 2977"/>
                <a:gd name="T4" fmla="*/ 0 w 5568"/>
                <a:gd name="T5" fmla="*/ 0 h 2977"/>
                <a:gd name="T6" fmla="*/ 0 w 5568"/>
                <a:gd name="T7" fmla="*/ 486 h 2977"/>
                <a:gd name="T8" fmla="*/ 5567 w 5568"/>
                <a:gd name="T9" fmla="*/ 486 h 2977"/>
                <a:gd name="T10" fmla="*/ 0 60000 65536"/>
                <a:gd name="T11" fmla="*/ 0 60000 65536"/>
                <a:gd name="T12" fmla="*/ 0 60000 65536"/>
                <a:gd name="T13" fmla="*/ 0 60000 65536"/>
                <a:gd name="T14" fmla="*/ 0 60000 65536"/>
                <a:gd name="T15" fmla="*/ 0 w 5568"/>
                <a:gd name="T16" fmla="*/ 0 h 2977"/>
                <a:gd name="T17" fmla="*/ 0 w 5568"/>
                <a:gd name="T18" fmla="*/ 0 h 2977"/>
              </a:gdLst>
              <a:ahLst/>
              <a:cxnLst>
                <a:cxn ang="T10">
                  <a:pos x="T0" y="T1"/>
                </a:cxn>
                <a:cxn ang="T11">
                  <a:pos x="T2" y="T3"/>
                </a:cxn>
                <a:cxn ang="T12">
                  <a:pos x="T4" y="T5"/>
                </a:cxn>
                <a:cxn ang="T13">
                  <a:pos x="T6" y="T7"/>
                </a:cxn>
                <a:cxn ang="T14">
                  <a:pos x="T8" y="T9"/>
                </a:cxn>
              </a:cxnLst>
              <a:rect l="T15" t="T16" r="T17" b="T18"/>
              <a:pathLst>
                <a:path w="5568" h="2977">
                  <a:moveTo>
                    <a:pt x="436" y="2976"/>
                  </a:moveTo>
                  <a:lnTo>
                    <a:pt x="435" y="0"/>
                  </a:lnTo>
                  <a:lnTo>
                    <a:pt x="0" y="0"/>
                  </a:lnTo>
                  <a:lnTo>
                    <a:pt x="0" y="486"/>
                  </a:lnTo>
                  <a:lnTo>
                    <a:pt x="5567" y="486"/>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049" name="Form 2048"/>
          <p:cNvSpPr>
            <a:spLocks noGrp="1" noChangeArrowheads="1"/>
          </p:cNvSpPr>
          <p:nvPr>
            <p:ph type="ctrTitle"/>
          </p:nvPr>
        </p:nvSpPr>
        <p:spPr>
          <a:xfrm>
            <a:off x="685800" y="2130425"/>
            <a:ext cx="7772400" cy="1470025"/>
          </a:xfrm>
        </p:spPr>
        <p:txBody>
          <a:bodyPr anchor="ct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58" name="Form 2057"/>
          <p:cNvSpPr>
            <a:spLocks noGrp="1" noChangeArrowheads="1"/>
          </p:cNvSpPr>
          <p:nvPr>
            <p:ph type="body" idx="4294967295"/>
          </p:nvPr>
        </p:nvSpPr>
        <p:spPr>
          <a:xfrm>
            <a:off x="1219200" y="1447800"/>
            <a:ext cx="7772400" cy="1143000"/>
          </a:xfrm>
        </p:spPr>
        <p:txBody>
          <a:bodyPr anchor="b"/>
          <a:lstStyle>
            <a:lvl1pPr marL="0" indent="0" algn="ctr" eaLnBrk="0" fontAlgn="base" hangingPunct="0">
              <a:spcAft>
                <a:spcPct val="0"/>
              </a:spcAft>
              <a:buClr>
                <a:schemeClr val="accent2">
                  <a:alpha val="100000"/>
                </a:schemeClr>
              </a:buClr>
              <a:buSzPct val="75000"/>
              <a:buFont typeface="Monotype Sorts"/>
              <a:buNone/>
              <a:defRPr>
                <a:solidFill>
                  <a:schemeClr val="tx1">
                    <a:alpha val="100000"/>
                  </a:schemeClr>
                </a:solidFill>
                <a:effectLst>
                  <a:outerShdw blurRad="38100" dist="38100" dir="2700000" algn="tl">
                    <a:srgbClr val="000000">
                      <a:alpha val="43137"/>
                    </a:srgbClr>
                  </a:outerShdw>
                </a:effectLst>
                <a:latin typeface="Times New Roman"/>
                <a:cs typeface="Arial"/>
              </a:defRPr>
            </a:lvl1pPr>
          </a:lstStyle>
          <a:p>
            <a:r>
              <a:rPr lang="de-DE"/>
              <a:t>Klicken Sie, um das Titelformat zu bearbeiten</a:t>
            </a:r>
          </a:p>
        </p:txBody>
      </p:sp>
      <p:sp>
        <p:nvSpPr>
          <p:cNvPr id="2059" name="Form 2058"/>
          <p:cNvSpPr>
            <a:spLocks noGrp="1" noChangeArrowheads="1"/>
          </p:cNvSpPr>
          <p:nvPr>
            <p:ph type="subTitle" idx="1"/>
          </p:nvPr>
        </p:nvSpPr>
        <p:spPr>
          <a:xfrm>
            <a:off x="1905000" y="3886200"/>
            <a:ext cx="6400800" cy="1752600"/>
          </a:xfrm>
        </p:spPr>
        <p:txBody>
          <a:bodyPr/>
          <a:lstStyle>
            <a:lvl1pPr marL="0" indent="0" algn="ctr" eaLnBrk="0" fontAlgn="base" hangingPunct="0">
              <a:spcAft>
                <a:spcPct val="0"/>
              </a:spcAft>
              <a:buClr>
                <a:schemeClr val="accent2">
                  <a:alpha val="100000"/>
                </a:schemeClr>
              </a:buClr>
              <a:buSzPct val="75000"/>
              <a:buFont typeface="Monotype Sorts"/>
              <a:buNone/>
              <a:defRPr>
                <a:solidFill>
                  <a:schemeClr val="tx1">
                    <a:alpha val="100000"/>
                  </a:schemeClr>
                </a:solidFill>
                <a:effectLst>
                  <a:outerShdw blurRad="38100" dist="38100" dir="2700000" algn="tl">
                    <a:srgbClr val="000000">
                      <a:alpha val="43137"/>
                    </a:srgbClr>
                  </a:outerShdw>
                </a:effectLst>
                <a:latin typeface="Times New Roman"/>
                <a:cs typeface="Arial"/>
              </a:defRPr>
            </a:lvl1pPr>
          </a:lstStyle>
          <a:p>
            <a:r>
              <a:rPr lang="de-DE"/>
              <a:t>Klicken Sie, um das Untertitelformat zu bearbeiten</a:t>
            </a:r>
          </a:p>
        </p:txBody>
      </p:sp>
      <p:sp>
        <p:nvSpPr>
          <p:cNvPr id="9" name="Rechteck 12">
            <a:extLst>
              <a:ext uri="{FF2B5EF4-FFF2-40B4-BE49-F238E27FC236}">
                <a16:creationId xmlns:a16="http://schemas.microsoft.com/office/drawing/2014/main" id="{D1FF42DF-8240-461E-A243-36108995045A}"/>
              </a:ext>
            </a:extLst>
          </p:cNvPr>
          <p:cNvSpPr>
            <a:spLocks noGrp="1" noChangeArrowheads="1"/>
          </p:cNvSpPr>
          <p:nvPr>
            <p:ph type="dt" sz="half" idx="10"/>
          </p:nvPr>
        </p:nvSpPr>
        <p:spPr/>
        <p:txBody>
          <a:bodyPr/>
          <a:lstStyle>
            <a:lvl1pPr>
              <a:defRPr/>
            </a:lvl1pPr>
          </a:lstStyle>
          <a:p>
            <a:endParaRPr lang="de-DE" altLang="de-DE"/>
          </a:p>
        </p:txBody>
      </p:sp>
      <p:sp>
        <p:nvSpPr>
          <p:cNvPr id="10" name="Rechteck 13">
            <a:extLst>
              <a:ext uri="{FF2B5EF4-FFF2-40B4-BE49-F238E27FC236}">
                <a16:creationId xmlns:a16="http://schemas.microsoft.com/office/drawing/2014/main" id="{B1F5FF76-C4CE-4AFC-B658-CA4333580C06}"/>
              </a:ext>
            </a:extLst>
          </p:cNvPr>
          <p:cNvSpPr>
            <a:spLocks noGrp="1" noChangeArrowheads="1"/>
          </p:cNvSpPr>
          <p:nvPr>
            <p:ph type="ftr" sz="quarter" idx="11"/>
          </p:nvPr>
        </p:nvSpPr>
        <p:spPr/>
        <p:txBody>
          <a:bodyPr/>
          <a:lstStyle>
            <a:lvl1pPr>
              <a:defRPr/>
            </a:lvl1pPr>
          </a:lstStyle>
          <a:p>
            <a:endParaRPr lang="de-DE" altLang="de-DE"/>
          </a:p>
        </p:txBody>
      </p:sp>
      <p:sp>
        <p:nvSpPr>
          <p:cNvPr id="11" name="Rechteck 14">
            <a:extLst>
              <a:ext uri="{FF2B5EF4-FFF2-40B4-BE49-F238E27FC236}">
                <a16:creationId xmlns:a16="http://schemas.microsoft.com/office/drawing/2014/main" id="{E9BDA6D2-FC42-4D6A-B64C-370D4E971284}"/>
              </a:ext>
            </a:extLst>
          </p:cNvPr>
          <p:cNvSpPr>
            <a:spLocks noGrp="1" noChangeArrowheads="1"/>
          </p:cNvSpPr>
          <p:nvPr>
            <p:ph type="sldNum" sz="quarter" idx="12"/>
          </p:nvPr>
        </p:nvSpPr>
        <p:spPr/>
        <p:txBody>
          <a:bodyPr/>
          <a:lstStyle>
            <a:lvl1pPr>
              <a:defRPr/>
            </a:lvl1pPr>
          </a:lstStyle>
          <a:p>
            <a:endParaRPr lang="de-DE" altLang="de-DE"/>
          </a:p>
        </p:txBody>
      </p:sp>
      <p:sp>
        <p:nvSpPr>
          <p:cNvPr id="12" name="Datumsplatzhalter 11">
            <a:extLst>
              <a:ext uri="{FF2B5EF4-FFF2-40B4-BE49-F238E27FC236}">
                <a16:creationId xmlns:a16="http://schemas.microsoft.com/office/drawing/2014/main" id="{F226A66F-38BE-4ED4-AFCA-AEABB520B2A9}"/>
              </a:ext>
            </a:extLst>
          </p:cNvPr>
          <p:cNvSpPr>
            <a:spLocks noGrp="1" noChangeArrowheads="1"/>
          </p:cNvSpPr>
          <p:nvPr>
            <p:ph type="dt" sz="half" idx="13"/>
          </p:nvPr>
        </p:nvSpPr>
        <p:spPr/>
        <p:txBody>
          <a:bodyPr/>
          <a:lstStyle>
            <a:lvl1pPr>
              <a:defRPr/>
            </a:lvl1pPr>
          </a:lstStyle>
          <a:p>
            <a:fld id="{D2518405-2D0D-44AF-B323-144426B4B22C}" type="datetime1">
              <a:rPr lang="de-DE" altLang="de-DE"/>
              <a:pPr/>
              <a:t>26.01.2020</a:t>
            </a:fld>
            <a:endParaRPr lang="de-DE" altLang="de-DE"/>
          </a:p>
        </p:txBody>
      </p:sp>
      <p:sp>
        <p:nvSpPr>
          <p:cNvPr id="13" name="Rechteck 16">
            <a:extLst>
              <a:ext uri="{FF2B5EF4-FFF2-40B4-BE49-F238E27FC236}">
                <a16:creationId xmlns:a16="http://schemas.microsoft.com/office/drawing/2014/main" id="{E427DD81-C986-4A95-B1B1-21FDFECB77ED}"/>
              </a:ext>
            </a:extLst>
          </p:cNvPr>
          <p:cNvSpPr>
            <a:spLocks noGrp="1" noChangeArrowheads="1"/>
          </p:cNvSpPr>
          <p:nvPr>
            <p:ph type="ftr" sz="quarter" idx="14"/>
          </p:nvPr>
        </p:nvSpPr>
        <p:spPr/>
        <p:txBody>
          <a:bodyPr/>
          <a:lstStyle>
            <a:lvl1pPr>
              <a:defRPr/>
            </a:lvl1pPr>
          </a:lstStyle>
          <a:p>
            <a:endParaRPr lang="de-DE" altLang="de-DE"/>
          </a:p>
        </p:txBody>
      </p:sp>
      <p:sp>
        <p:nvSpPr>
          <p:cNvPr id="14" name="Foliennummernplatzhalter 13">
            <a:extLst>
              <a:ext uri="{FF2B5EF4-FFF2-40B4-BE49-F238E27FC236}">
                <a16:creationId xmlns:a16="http://schemas.microsoft.com/office/drawing/2014/main" id="{5E93943C-E42C-47E4-ADFF-19E372CA225A}"/>
              </a:ext>
            </a:extLst>
          </p:cNvPr>
          <p:cNvSpPr>
            <a:spLocks noGrp="1" noChangeArrowheads="1"/>
          </p:cNvSpPr>
          <p:nvPr>
            <p:ph type="sldNum" sz="quarter" idx="15"/>
          </p:nvPr>
        </p:nvSpPr>
        <p:spPr/>
        <p:txBody>
          <a:bodyPr/>
          <a:lstStyle>
            <a:lvl1pPr>
              <a:defRPr/>
            </a:lvl1pPr>
          </a:lstStyle>
          <a:p>
            <a:fld id="{C7D97CAC-2AA3-4042-84E2-05C4704BE34F}" type="slidenum">
              <a:rPr lang="de-DE" altLang="de-DE"/>
              <a:pPr/>
              <a:t>‹Nr.›</a:t>
            </a:fld>
            <a:endParaRPr lang="de-DE" altLang="de-DE"/>
          </a:p>
        </p:txBody>
      </p:sp>
    </p:spTree>
    <p:extLst>
      <p:ext uri="{BB962C8B-B14F-4D97-AF65-F5344CB8AC3E}">
        <p14:creationId xmlns:p14="http://schemas.microsoft.com/office/powerpoint/2010/main" val="255376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Form 2"/>
          <p:cNvSpPr>
            <a:spLocks noGrp="1"/>
          </p:cNvSpPr>
          <p:nvPr>
            <p:ph type="body"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CFA1E5EF-F33A-4338-8369-D71F669B7AB9}"/>
              </a:ext>
            </a:extLst>
          </p:cNvPr>
          <p:cNvSpPr>
            <a:spLocks noGrp="1" noChangeArrowheads="1"/>
          </p:cNvSpPr>
          <p:nvPr>
            <p:ph type="dt" sz="half" idx="10"/>
          </p:nvPr>
        </p:nvSpPr>
        <p:spPr>
          <a:ln/>
        </p:spPr>
        <p:txBody>
          <a:bodyPr/>
          <a:lstStyle>
            <a:lvl1pPr>
              <a:defRPr/>
            </a:lvl1pPr>
          </a:lstStyle>
          <a:p>
            <a:fld id="{6A603253-483E-4FDE-B40E-FC9F99B4D44F}" type="datetimeFigureOut">
              <a:rPr lang="de-DE" altLang="de-DE"/>
              <a:pPr/>
              <a:t>26.01.2020</a:t>
            </a:fld>
            <a:endParaRPr lang="de-DE" altLang="de-DE"/>
          </a:p>
        </p:txBody>
      </p:sp>
      <p:sp>
        <p:nvSpPr>
          <p:cNvPr id="5" name="Rechteck 1031">
            <a:extLst>
              <a:ext uri="{FF2B5EF4-FFF2-40B4-BE49-F238E27FC236}">
                <a16:creationId xmlns:a16="http://schemas.microsoft.com/office/drawing/2014/main" id="{66D7AE08-C40F-46D4-AEF9-E6EFA6FD135D}"/>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86204A1D-65AE-4728-87A6-FDAFF59F4924}"/>
              </a:ext>
            </a:extLst>
          </p:cNvPr>
          <p:cNvSpPr>
            <a:spLocks noGrp="1" noChangeArrowheads="1"/>
          </p:cNvSpPr>
          <p:nvPr>
            <p:ph type="sldNum" sz="quarter" idx="12"/>
          </p:nvPr>
        </p:nvSpPr>
        <p:spPr>
          <a:ln/>
        </p:spPr>
        <p:txBody>
          <a:bodyPr/>
          <a:lstStyle>
            <a:lvl1pPr>
              <a:defRPr/>
            </a:lvl1pPr>
          </a:lstStyle>
          <a:p>
            <a:fld id="{D57BABF2-9A7C-4D33-8B6D-F22131F5E4F3}" type="slidenum">
              <a:rPr lang="de-DE" altLang="de-DE"/>
              <a:pPr/>
              <a:t>‹Nr.›</a:t>
            </a:fld>
            <a:endParaRPr lang="de-DE" altLang="de-DE"/>
          </a:p>
        </p:txBody>
      </p:sp>
    </p:spTree>
    <p:extLst>
      <p:ext uri="{BB962C8B-B14F-4D97-AF65-F5344CB8AC3E}">
        <p14:creationId xmlns:p14="http://schemas.microsoft.com/office/powerpoint/2010/main" val="28229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16ABC526-F747-494F-A6D6-6BF08DF8B006}"/>
              </a:ext>
            </a:extLst>
          </p:cNvPr>
          <p:cNvSpPr>
            <a:spLocks noGrp="1" noChangeArrowheads="1"/>
          </p:cNvSpPr>
          <p:nvPr>
            <p:ph type="dt" sz="half" idx="10"/>
          </p:nvPr>
        </p:nvSpPr>
        <p:spPr>
          <a:ln/>
        </p:spPr>
        <p:txBody>
          <a:bodyPr/>
          <a:lstStyle>
            <a:lvl1pPr>
              <a:defRPr/>
            </a:lvl1pPr>
          </a:lstStyle>
          <a:p>
            <a:fld id="{176CC122-97F7-45BD-A15B-682A17B45534}" type="datetimeFigureOut">
              <a:rPr lang="de-DE" altLang="de-DE"/>
              <a:pPr/>
              <a:t>26.01.2020</a:t>
            </a:fld>
            <a:endParaRPr lang="de-DE" altLang="de-DE"/>
          </a:p>
        </p:txBody>
      </p:sp>
      <p:sp>
        <p:nvSpPr>
          <p:cNvPr id="5" name="Rechteck 1031">
            <a:extLst>
              <a:ext uri="{FF2B5EF4-FFF2-40B4-BE49-F238E27FC236}">
                <a16:creationId xmlns:a16="http://schemas.microsoft.com/office/drawing/2014/main" id="{5ECCEB31-A808-42EE-8949-A88B2E2A8994}"/>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00205171-DFDC-40E5-8FBC-F7F385071898}"/>
              </a:ext>
            </a:extLst>
          </p:cNvPr>
          <p:cNvSpPr>
            <a:spLocks noGrp="1" noChangeArrowheads="1"/>
          </p:cNvSpPr>
          <p:nvPr>
            <p:ph type="sldNum" sz="quarter" idx="12"/>
          </p:nvPr>
        </p:nvSpPr>
        <p:spPr>
          <a:ln/>
        </p:spPr>
        <p:txBody>
          <a:bodyPr/>
          <a:lstStyle>
            <a:lvl1pPr>
              <a:defRPr/>
            </a:lvl1pPr>
          </a:lstStyle>
          <a:p>
            <a:fld id="{1F58F126-ADAB-4985-8E2F-65D17F35B88B}" type="slidenum">
              <a:rPr lang="de-DE" altLang="de-DE"/>
              <a:pPr/>
              <a:t>‹Nr.›</a:t>
            </a:fld>
            <a:endParaRPr lang="de-DE" altLang="de-DE"/>
          </a:p>
        </p:txBody>
      </p:sp>
    </p:spTree>
    <p:extLst>
      <p:ext uri="{BB962C8B-B14F-4D97-AF65-F5344CB8AC3E}">
        <p14:creationId xmlns:p14="http://schemas.microsoft.com/office/powerpoint/2010/main" val="291519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F02E181E-E253-4088-A079-90E703E5D36D}"/>
              </a:ext>
            </a:extLst>
          </p:cNvPr>
          <p:cNvSpPr>
            <a:spLocks noGrp="1" noChangeArrowheads="1"/>
          </p:cNvSpPr>
          <p:nvPr>
            <p:ph type="dt" sz="half" idx="10"/>
          </p:nvPr>
        </p:nvSpPr>
        <p:spPr>
          <a:ln/>
        </p:spPr>
        <p:txBody>
          <a:bodyPr/>
          <a:lstStyle>
            <a:lvl1pPr>
              <a:defRPr/>
            </a:lvl1pPr>
          </a:lstStyle>
          <a:p>
            <a:fld id="{B9DD4B09-EB53-4919-B84D-7C5EBBEE4002}" type="datetimeFigureOut">
              <a:rPr lang="de-DE" altLang="de-DE"/>
              <a:pPr/>
              <a:t>26.01.2020</a:t>
            </a:fld>
            <a:endParaRPr lang="de-DE" altLang="de-DE"/>
          </a:p>
        </p:txBody>
      </p:sp>
      <p:sp>
        <p:nvSpPr>
          <p:cNvPr id="5" name="Rechteck 1031">
            <a:extLst>
              <a:ext uri="{FF2B5EF4-FFF2-40B4-BE49-F238E27FC236}">
                <a16:creationId xmlns:a16="http://schemas.microsoft.com/office/drawing/2014/main" id="{259FC1D5-C816-4A11-8008-24177ED5CEBD}"/>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D2F54F11-A7E7-4C23-9B00-C19DAA4774A6}"/>
              </a:ext>
            </a:extLst>
          </p:cNvPr>
          <p:cNvSpPr>
            <a:spLocks noGrp="1" noChangeArrowheads="1"/>
          </p:cNvSpPr>
          <p:nvPr>
            <p:ph type="sldNum" sz="quarter" idx="12"/>
          </p:nvPr>
        </p:nvSpPr>
        <p:spPr>
          <a:ln/>
        </p:spPr>
        <p:txBody>
          <a:bodyPr/>
          <a:lstStyle>
            <a:lvl1pPr>
              <a:defRPr/>
            </a:lvl1pPr>
          </a:lstStyle>
          <a:p>
            <a:fld id="{14C941D9-FEEA-4D91-845D-50B612D46CD0}" type="slidenum">
              <a:rPr lang="de-DE" altLang="de-DE"/>
              <a:pPr/>
              <a:t>‹Nr.›</a:t>
            </a:fld>
            <a:endParaRPr lang="de-DE" altLang="de-DE"/>
          </a:p>
        </p:txBody>
      </p:sp>
    </p:spTree>
    <p:extLst>
      <p:ext uri="{BB962C8B-B14F-4D97-AF65-F5344CB8AC3E}">
        <p14:creationId xmlns:p14="http://schemas.microsoft.com/office/powerpoint/2010/main" val="296372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Form 2"/>
          <p:cNvSpPr>
            <a:spLocks noGrp="1"/>
          </p:cNvSpPr>
          <p:nvPr>
            <p:ph sz="half" idx="1"/>
          </p:nvPr>
        </p:nvSpPr>
        <p:spPr>
          <a:xfrm>
            <a:off x="12192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51816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3186751E-EA80-43EC-AFC5-23C7378B88B1}"/>
              </a:ext>
            </a:extLst>
          </p:cNvPr>
          <p:cNvSpPr>
            <a:spLocks noGrp="1" noChangeArrowheads="1"/>
          </p:cNvSpPr>
          <p:nvPr>
            <p:ph type="dt" sz="half" idx="10"/>
          </p:nvPr>
        </p:nvSpPr>
        <p:spPr>
          <a:ln/>
        </p:spPr>
        <p:txBody>
          <a:bodyPr/>
          <a:lstStyle>
            <a:lvl1pPr>
              <a:defRPr/>
            </a:lvl1pPr>
          </a:lstStyle>
          <a:p>
            <a:fld id="{9D01AFDF-2B5A-4B0B-94EF-035A19F96B8C}" type="datetimeFigureOut">
              <a:rPr lang="de-DE" altLang="de-DE"/>
              <a:pPr/>
              <a:t>26.01.2020</a:t>
            </a:fld>
            <a:endParaRPr lang="de-DE" altLang="de-DE"/>
          </a:p>
        </p:txBody>
      </p:sp>
      <p:sp>
        <p:nvSpPr>
          <p:cNvPr id="6" name="Rechteck 1031">
            <a:extLst>
              <a:ext uri="{FF2B5EF4-FFF2-40B4-BE49-F238E27FC236}">
                <a16:creationId xmlns:a16="http://schemas.microsoft.com/office/drawing/2014/main" id="{77766887-E912-419A-88C1-BB0E1034B0DC}"/>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BFFDFFE4-513E-472E-A476-CF668A2D806E}"/>
              </a:ext>
            </a:extLst>
          </p:cNvPr>
          <p:cNvSpPr>
            <a:spLocks noGrp="1" noChangeArrowheads="1"/>
          </p:cNvSpPr>
          <p:nvPr>
            <p:ph type="sldNum" sz="quarter" idx="12"/>
          </p:nvPr>
        </p:nvSpPr>
        <p:spPr>
          <a:ln/>
        </p:spPr>
        <p:txBody>
          <a:bodyPr/>
          <a:lstStyle>
            <a:lvl1pPr>
              <a:defRPr/>
            </a:lvl1pPr>
          </a:lstStyle>
          <a:p>
            <a:fld id="{8A41395F-2A93-4E17-BAA7-8519A21C1868}" type="slidenum">
              <a:rPr lang="de-DE" altLang="de-DE"/>
              <a:pPr/>
              <a:t>‹Nr.›</a:t>
            </a:fld>
            <a:endParaRPr lang="de-DE" altLang="de-DE"/>
          </a:p>
        </p:txBody>
      </p:sp>
    </p:spTree>
    <p:extLst>
      <p:ext uri="{BB962C8B-B14F-4D97-AF65-F5344CB8AC3E}">
        <p14:creationId xmlns:p14="http://schemas.microsoft.com/office/powerpoint/2010/main" val="88264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nchor="ctr"/>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23F4AB79-D183-43B4-A7FE-8D6A973DD8F6}"/>
              </a:ext>
            </a:extLst>
          </p:cNvPr>
          <p:cNvSpPr>
            <a:spLocks noGrp="1" noChangeArrowheads="1"/>
          </p:cNvSpPr>
          <p:nvPr>
            <p:ph type="dt" sz="half" idx="10"/>
          </p:nvPr>
        </p:nvSpPr>
        <p:spPr>
          <a:ln/>
        </p:spPr>
        <p:txBody>
          <a:bodyPr/>
          <a:lstStyle>
            <a:lvl1pPr>
              <a:defRPr/>
            </a:lvl1pPr>
          </a:lstStyle>
          <a:p>
            <a:fld id="{DB1B5CF0-B4E1-4D04-9745-BC826723A68E}" type="datetimeFigureOut">
              <a:rPr lang="de-DE" altLang="de-DE"/>
              <a:pPr/>
              <a:t>26.01.2020</a:t>
            </a:fld>
            <a:endParaRPr lang="de-DE" altLang="de-DE"/>
          </a:p>
        </p:txBody>
      </p:sp>
      <p:sp>
        <p:nvSpPr>
          <p:cNvPr id="8" name="Rechteck 1031">
            <a:extLst>
              <a:ext uri="{FF2B5EF4-FFF2-40B4-BE49-F238E27FC236}">
                <a16:creationId xmlns:a16="http://schemas.microsoft.com/office/drawing/2014/main" id="{4ADA5AFA-BA05-47C8-BF8F-C1A194241769}"/>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9ECDB873-B4B3-4D04-919B-49A4918230AB}"/>
              </a:ext>
            </a:extLst>
          </p:cNvPr>
          <p:cNvSpPr>
            <a:spLocks noGrp="1" noChangeArrowheads="1"/>
          </p:cNvSpPr>
          <p:nvPr>
            <p:ph type="sldNum" sz="quarter" idx="12"/>
          </p:nvPr>
        </p:nvSpPr>
        <p:spPr>
          <a:ln/>
        </p:spPr>
        <p:txBody>
          <a:bodyPr/>
          <a:lstStyle>
            <a:lvl1pPr>
              <a:defRPr/>
            </a:lvl1pPr>
          </a:lstStyle>
          <a:p>
            <a:fld id="{F1ACCFC7-5BDD-4020-88A1-651769389D7D}" type="slidenum">
              <a:rPr lang="de-DE" altLang="de-DE"/>
              <a:pPr/>
              <a:t>‹Nr.›</a:t>
            </a:fld>
            <a:endParaRPr lang="de-DE" altLang="de-DE"/>
          </a:p>
        </p:txBody>
      </p:sp>
    </p:spTree>
    <p:extLst>
      <p:ext uri="{BB962C8B-B14F-4D97-AF65-F5344CB8AC3E}">
        <p14:creationId xmlns:p14="http://schemas.microsoft.com/office/powerpoint/2010/main" val="95886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Rechteck 2">
            <a:extLst>
              <a:ext uri="{FF2B5EF4-FFF2-40B4-BE49-F238E27FC236}">
                <a16:creationId xmlns:a16="http://schemas.microsoft.com/office/drawing/2014/main" id="{9D48E75E-8763-46F0-889D-7E45BCEB25B1}"/>
              </a:ext>
            </a:extLst>
          </p:cNvPr>
          <p:cNvSpPr>
            <a:spLocks noGrp="1" noChangeArrowheads="1"/>
          </p:cNvSpPr>
          <p:nvPr>
            <p:ph type="dt" sz="half" idx="10"/>
          </p:nvPr>
        </p:nvSpPr>
        <p:spPr>
          <a:ln/>
        </p:spPr>
        <p:txBody>
          <a:bodyPr/>
          <a:lstStyle>
            <a:lvl1pPr>
              <a:defRPr/>
            </a:lvl1pPr>
          </a:lstStyle>
          <a:p>
            <a:fld id="{6541169E-6A1A-4F7E-9B02-992FC97C5BF1}" type="datetimeFigureOut">
              <a:rPr lang="de-DE" altLang="de-DE"/>
              <a:pPr/>
              <a:t>26.01.2020</a:t>
            </a:fld>
            <a:endParaRPr lang="de-DE" altLang="de-DE"/>
          </a:p>
        </p:txBody>
      </p:sp>
      <p:sp>
        <p:nvSpPr>
          <p:cNvPr id="4" name="Rechteck 1031">
            <a:extLst>
              <a:ext uri="{FF2B5EF4-FFF2-40B4-BE49-F238E27FC236}">
                <a16:creationId xmlns:a16="http://schemas.microsoft.com/office/drawing/2014/main" id="{3232E22C-ED17-4724-8151-A3C0015D74C5}"/>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CD6E129B-8BBD-4D4E-B557-9E2F887D446E}"/>
              </a:ext>
            </a:extLst>
          </p:cNvPr>
          <p:cNvSpPr>
            <a:spLocks noGrp="1" noChangeArrowheads="1"/>
          </p:cNvSpPr>
          <p:nvPr>
            <p:ph type="sldNum" sz="quarter" idx="12"/>
          </p:nvPr>
        </p:nvSpPr>
        <p:spPr>
          <a:ln/>
        </p:spPr>
        <p:txBody>
          <a:bodyPr/>
          <a:lstStyle>
            <a:lvl1pPr>
              <a:defRPr/>
            </a:lvl1pPr>
          </a:lstStyle>
          <a:p>
            <a:fld id="{15BBF4CB-939C-4F4E-9DBA-077E540EB7D1}" type="slidenum">
              <a:rPr lang="de-DE" altLang="de-DE"/>
              <a:pPr/>
              <a:t>‹Nr.›</a:t>
            </a:fld>
            <a:endParaRPr lang="de-DE" altLang="de-DE"/>
          </a:p>
        </p:txBody>
      </p:sp>
    </p:spTree>
    <p:extLst>
      <p:ext uri="{BB962C8B-B14F-4D97-AF65-F5344CB8AC3E}">
        <p14:creationId xmlns:p14="http://schemas.microsoft.com/office/powerpoint/2010/main" val="374347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BDCE6F2-D8C3-4D52-9EF0-6E8389819520}"/>
              </a:ext>
            </a:extLst>
          </p:cNvPr>
          <p:cNvSpPr>
            <a:spLocks noGrp="1" noChangeArrowheads="1"/>
          </p:cNvSpPr>
          <p:nvPr>
            <p:ph type="dt" sz="half" idx="10"/>
          </p:nvPr>
        </p:nvSpPr>
        <p:spPr>
          <a:ln/>
        </p:spPr>
        <p:txBody>
          <a:bodyPr/>
          <a:lstStyle>
            <a:lvl1pPr>
              <a:defRPr/>
            </a:lvl1pPr>
          </a:lstStyle>
          <a:p>
            <a:fld id="{B2CFDFAD-4E8A-40E1-ADA4-98038A161C0B}" type="datetimeFigureOut">
              <a:rPr lang="de-DE" altLang="de-DE"/>
              <a:pPr/>
              <a:t>26.01.2020</a:t>
            </a:fld>
            <a:endParaRPr lang="de-DE" altLang="de-DE"/>
          </a:p>
        </p:txBody>
      </p:sp>
      <p:sp>
        <p:nvSpPr>
          <p:cNvPr id="3" name="Rechteck 1031">
            <a:extLst>
              <a:ext uri="{FF2B5EF4-FFF2-40B4-BE49-F238E27FC236}">
                <a16:creationId xmlns:a16="http://schemas.microsoft.com/office/drawing/2014/main" id="{B9968D07-8C6B-4EA9-BAC7-24EB79836BF0}"/>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E85FEA8A-0A4B-406B-82FC-4308A054F812}"/>
              </a:ext>
            </a:extLst>
          </p:cNvPr>
          <p:cNvSpPr>
            <a:spLocks noGrp="1" noChangeArrowheads="1"/>
          </p:cNvSpPr>
          <p:nvPr>
            <p:ph type="sldNum" sz="quarter" idx="12"/>
          </p:nvPr>
        </p:nvSpPr>
        <p:spPr>
          <a:ln/>
        </p:spPr>
        <p:txBody>
          <a:bodyPr/>
          <a:lstStyle>
            <a:lvl1pPr>
              <a:defRPr/>
            </a:lvl1pPr>
          </a:lstStyle>
          <a:p>
            <a:fld id="{784E17A3-58F8-405F-AC8A-1AE073D322F8}" type="slidenum">
              <a:rPr lang="de-DE" altLang="de-DE"/>
              <a:pPr/>
              <a:t>‹Nr.›</a:t>
            </a:fld>
            <a:endParaRPr lang="de-DE" altLang="de-DE"/>
          </a:p>
        </p:txBody>
      </p:sp>
    </p:spTree>
    <p:extLst>
      <p:ext uri="{BB962C8B-B14F-4D97-AF65-F5344CB8AC3E}">
        <p14:creationId xmlns:p14="http://schemas.microsoft.com/office/powerpoint/2010/main" val="81447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91C036A5-E03C-43CB-9C69-443CFAE2D9A9}"/>
              </a:ext>
            </a:extLst>
          </p:cNvPr>
          <p:cNvSpPr>
            <a:spLocks noGrp="1" noChangeArrowheads="1"/>
          </p:cNvSpPr>
          <p:nvPr>
            <p:ph type="dt" sz="half" idx="10"/>
          </p:nvPr>
        </p:nvSpPr>
        <p:spPr>
          <a:ln/>
        </p:spPr>
        <p:txBody>
          <a:bodyPr/>
          <a:lstStyle>
            <a:lvl1pPr>
              <a:defRPr/>
            </a:lvl1pPr>
          </a:lstStyle>
          <a:p>
            <a:fld id="{1D1A13E8-8AE4-4BC5-85D5-81DECBC8C7CA}" type="datetimeFigureOut">
              <a:rPr lang="de-DE" altLang="de-DE"/>
              <a:pPr/>
              <a:t>26.01.2020</a:t>
            </a:fld>
            <a:endParaRPr lang="de-DE" altLang="de-DE"/>
          </a:p>
        </p:txBody>
      </p:sp>
      <p:sp>
        <p:nvSpPr>
          <p:cNvPr id="6" name="Rechteck 1031">
            <a:extLst>
              <a:ext uri="{FF2B5EF4-FFF2-40B4-BE49-F238E27FC236}">
                <a16:creationId xmlns:a16="http://schemas.microsoft.com/office/drawing/2014/main" id="{7D4185D1-EA8E-47A1-A2C8-37AF9D7C425B}"/>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17833C24-4B5C-4C8A-81D6-82B6B37437FF}"/>
              </a:ext>
            </a:extLst>
          </p:cNvPr>
          <p:cNvSpPr>
            <a:spLocks noGrp="1" noChangeArrowheads="1"/>
          </p:cNvSpPr>
          <p:nvPr>
            <p:ph type="sldNum" sz="quarter" idx="12"/>
          </p:nvPr>
        </p:nvSpPr>
        <p:spPr>
          <a:ln/>
        </p:spPr>
        <p:txBody>
          <a:bodyPr/>
          <a:lstStyle>
            <a:lvl1pPr>
              <a:defRPr/>
            </a:lvl1pPr>
          </a:lstStyle>
          <a:p>
            <a:fld id="{4A8D2285-A10B-4B2E-81C8-1D4956B00C02}" type="slidenum">
              <a:rPr lang="de-DE" altLang="de-DE"/>
              <a:pPr/>
              <a:t>‹Nr.›</a:t>
            </a:fld>
            <a:endParaRPr lang="de-DE" altLang="de-DE"/>
          </a:p>
        </p:txBody>
      </p:sp>
    </p:spTree>
    <p:extLst>
      <p:ext uri="{BB962C8B-B14F-4D97-AF65-F5344CB8AC3E}">
        <p14:creationId xmlns:p14="http://schemas.microsoft.com/office/powerpoint/2010/main" val="412032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EA66B84F-8A68-431F-8DC8-3BAE55A2E6BC}"/>
              </a:ext>
            </a:extLst>
          </p:cNvPr>
          <p:cNvSpPr>
            <a:spLocks noGrp="1" noChangeArrowheads="1"/>
          </p:cNvSpPr>
          <p:nvPr>
            <p:ph type="dt" sz="half" idx="10"/>
          </p:nvPr>
        </p:nvSpPr>
        <p:spPr>
          <a:ln/>
        </p:spPr>
        <p:txBody>
          <a:bodyPr/>
          <a:lstStyle>
            <a:lvl1pPr>
              <a:defRPr/>
            </a:lvl1pPr>
          </a:lstStyle>
          <a:p>
            <a:fld id="{62EF2BDA-61FA-4E4F-91E3-5DA3DD768407}" type="datetimeFigureOut">
              <a:rPr lang="de-DE" altLang="de-DE"/>
              <a:pPr/>
              <a:t>26.01.2020</a:t>
            </a:fld>
            <a:endParaRPr lang="de-DE" altLang="de-DE"/>
          </a:p>
        </p:txBody>
      </p:sp>
      <p:sp>
        <p:nvSpPr>
          <p:cNvPr id="6" name="Rechteck 1031">
            <a:extLst>
              <a:ext uri="{FF2B5EF4-FFF2-40B4-BE49-F238E27FC236}">
                <a16:creationId xmlns:a16="http://schemas.microsoft.com/office/drawing/2014/main" id="{0EEB9163-34E5-4883-8042-3A8394B3C18A}"/>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089DCCDE-4A89-4084-B16A-9FCA9C34F22F}"/>
              </a:ext>
            </a:extLst>
          </p:cNvPr>
          <p:cNvSpPr>
            <a:spLocks noGrp="1" noChangeArrowheads="1"/>
          </p:cNvSpPr>
          <p:nvPr>
            <p:ph type="sldNum" sz="quarter" idx="12"/>
          </p:nvPr>
        </p:nvSpPr>
        <p:spPr>
          <a:ln/>
        </p:spPr>
        <p:txBody>
          <a:bodyPr/>
          <a:lstStyle>
            <a:lvl1pPr>
              <a:defRPr/>
            </a:lvl1pPr>
          </a:lstStyle>
          <a:p>
            <a:fld id="{F0CB9E3E-F47E-45FF-8653-702A68A18EFF}" type="slidenum">
              <a:rPr lang="de-DE" altLang="de-DE"/>
              <a:pPr/>
              <a:t>‹Nr.›</a:t>
            </a:fld>
            <a:endParaRPr lang="de-DE" altLang="de-DE"/>
          </a:p>
        </p:txBody>
      </p:sp>
    </p:spTree>
    <p:extLst>
      <p:ext uri="{BB962C8B-B14F-4D97-AF65-F5344CB8AC3E}">
        <p14:creationId xmlns:p14="http://schemas.microsoft.com/office/powerpoint/2010/main" val="414563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grpSp>
        <p:nvGrpSpPr>
          <p:cNvPr id="3074" name="Group 4">
            <a:extLst>
              <a:ext uri="{FF2B5EF4-FFF2-40B4-BE49-F238E27FC236}">
                <a16:creationId xmlns:a16="http://schemas.microsoft.com/office/drawing/2014/main" id="{4B650986-0639-48A2-AD1C-740ACC54113A}"/>
              </a:ext>
            </a:extLst>
          </p:cNvPr>
          <p:cNvGrpSpPr>
            <a:grpSpLocks/>
          </p:cNvGrpSpPr>
          <p:nvPr userDrawn="1"/>
        </p:nvGrpSpPr>
        <p:grpSpPr bwMode="auto">
          <a:xfrm>
            <a:off x="381000" y="620713"/>
            <a:ext cx="8786813" cy="6237287"/>
            <a:chOff x="240" y="391"/>
            <a:chExt cx="5535" cy="3929"/>
          </a:xfrm>
        </p:grpSpPr>
        <p:sp>
          <p:nvSpPr>
            <p:cNvPr id="1026" name="Form 1025">
              <a:extLst>
                <a:ext uri="{FF2B5EF4-FFF2-40B4-BE49-F238E27FC236}">
                  <a16:creationId xmlns:a16="http://schemas.microsoft.com/office/drawing/2014/main" id="{16CA8070-5E48-40C5-B684-E06FC39DA154}"/>
                </a:ext>
              </a:extLst>
            </p:cNvPr>
            <p:cNvSpPr>
              <a:spLocks/>
            </p:cNvSpPr>
            <p:nvPr/>
          </p:nvSpPr>
          <p:spPr bwMode="ltGray">
            <a:xfrm>
              <a:off x="240" y="1072"/>
              <a:ext cx="5535" cy="3248"/>
            </a:xfrm>
            <a:custGeom>
              <a:avLst/>
              <a:gdLst>
                <a:gd name="T0" fmla="*/ 5534 w 5535"/>
                <a:gd name="T1" fmla="*/ 0 h 3248"/>
                <a:gd name="T2" fmla="*/ 0 w 5535"/>
                <a:gd name="T3" fmla="*/ 0 h 3248"/>
                <a:gd name="T4" fmla="*/ 0 w 5535"/>
                <a:gd name="T5" fmla="*/ 3247 h 3248"/>
                <a:gd name="T6" fmla="*/ 0 60000 65536"/>
                <a:gd name="T7" fmla="*/ 0 60000 65536"/>
                <a:gd name="T8" fmla="*/ 0 60000 65536"/>
                <a:gd name="T9" fmla="*/ 0 w 5535"/>
                <a:gd name="T10" fmla="*/ 0 h 3248"/>
                <a:gd name="T11" fmla="*/ 0 w 5535"/>
                <a:gd name="T12" fmla="*/ 0 h 3248"/>
              </a:gdLst>
              <a:ahLst/>
              <a:cxnLst>
                <a:cxn ang="T6">
                  <a:pos x="T0" y="T1"/>
                </a:cxn>
                <a:cxn ang="T7">
                  <a:pos x="T2" y="T3"/>
                </a:cxn>
                <a:cxn ang="T8">
                  <a:pos x="T4" y="T5"/>
                </a:cxn>
              </a:cxnLst>
              <a:rect l="T9" t="T10" r="T11" b="T12"/>
              <a:pathLst>
                <a:path w="5535" h="3248">
                  <a:moveTo>
                    <a:pt x="5534" y="0"/>
                  </a:moveTo>
                  <a:lnTo>
                    <a:pt x="0" y="0"/>
                  </a:lnTo>
                  <a:lnTo>
                    <a:pt x="0" y="3247"/>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 name="Form 1026">
              <a:extLst>
                <a:ext uri="{FF2B5EF4-FFF2-40B4-BE49-F238E27FC236}">
                  <a16:creationId xmlns:a16="http://schemas.microsoft.com/office/drawing/2014/main" id="{D45077C7-F5DB-4FBF-B2D3-584341844CFC}"/>
                </a:ext>
              </a:extLst>
            </p:cNvPr>
            <p:cNvSpPr>
              <a:spLocks/>
            </p:cNvSpPr>
            <p:nvPr/>
          </p:nvSpPr>
          <p:spPr bwMode="ltGray">
            <a:xfrm>
              <a:off x="240" y="391"/>
              <a:ext cx="5535" cy="3929"/>
            </a:xfrm>
            <a:custGeom>
              <a:avLst/>
              <a:gdLst>
                <a:gd name="T0" fmla="*/ 433 w 5535"/>
                <a:gd name="T1" fmla="*/ 3928 h 3929"/>
                <a:gd name="T2" fmla="*/ 433 w 5535"/>
                <a:gd name="T3" fmla="*/ 0 h 3929"/>
                <a:gd name="T4" fmla="*/ 0 w 5535"/>
                <a:gd name="T5" fmla="*/ 0 h 3929"/>
                <a:gd name="T6" fmla="*/ 0 w 5535"/>
                <a:gd name="T7" fmla="*/ 486 h 3929"/>
                <a:gd name="T8" fmla="*/ 5534 w 5535"/>
                <a:gd name="T9" fmla="*/ 486 h 3929"/>
                <a:gd name="T10" fmla="*/ 0 60000 65536"/>
                <a:gd name="T11" fmla="*/ 0 60000 65536"/>
                <a:gd name="T12" fmla="*/ 0 60000 65536"/>
                <a:gd name="T13" fmla="*/ 0 60000 65536"/>
                <a:gd name="T14" fmla="*/ 0 60000 65536"/>
                <a:gd name="T15" fmla="*/ 0 w 5535"/>
                <a:gd name="T16" fmla="*/ 0 h 3929"/>
                <a:gd name="T17" fmla="*/ 0 w 5535"/>
                <a:gd name="T18" fmla="*/ 0 h 3929"/>
              </a:gdLst>
              <a:ahLst/>
              <a:cxnLst>
                <a:cxn ang="T10">
                  <a:pos x="T0" y="T1"/>
                </a:cxn>
                <a:cxn ang="T11">
                  <a:pos x="T2" y="T3"/>
                </a:cxn>
                <a:cxn ang="T12">
                  <a:pos x="T4" y="T5"/>
                </a:cxn>
                <a:cxn ang="T13">
                  <a:pos x="T6" y="T7"/>
                </a:cxn>
                <a:cxn ang="T14">
                  <a:pos x="T8" y="T9"/>
                </a:cxn>
              </a:cxnLst>
              <a:rect l="T15" t="T16" r="T17" b="T18"/>
              <a:pathLst>
                <a:path w="5535" h="3929">
                  <a:moveTo>
                    <a:pt x="433" y="3928"/>
                  </a:moveTo>
                  <a:lnTo>
                    <a:pt x="433" y="0"/>
                  </a:lnTo>
                  <a:lnTo>
                    <a:pt x="0" y="0"/>
                  </a:lnTo>
                  <a:lnTo>
                    <a:pt x="0" y="486"/>
                  </a:lnTo>
                  <a:lnTo>
                    <a:pt x="5534" y="486"/>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029" name="Rechteck 1028">
            <a:extLst>
              <a:ext uri="{FF2B5EF4-FFF2-40B4-BE49-F238E27FC236}">
                <a16:creationId xmlns:a16="http://schemas.microsoft.com/office/drawing/2014/main" id="{17243645-7303-4D37-B2D3-530ECC21D48A}"/>
              </a:ext>
            </a:extLst>
          </p:cNvPr>
          <p:cNvSpPr>
            <a:spLocks noGrp="1" noChangeArrowheads="1"/>
          </p:cNvSpPr>
          <p:nvPr>
            <p:ph type="title"/>
          </p:nvPr>
        </p:nvSpPr>
        <p:spPr bwMode="auto">
          <a:xfrm>
            <a:off x="1219200" y="209550"/>
            <a:ext cx="7772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de-DE" altLang="de-DE"/>
              <a:t>Klicken Sie, um das Titelformat zu bearbeiten</a:t>
            </a:r>
          </a:p>
        </p:txBody>
      </p:sp>
      <p:sp>
        <p:nvSpPr>
          <p:cNvPr id="1030" name="Rechteck 1029">
            <a:extLst>
              <a:ext uri="{FF2B5EF4-FFF2-40B4-BE49-F238E27FC236}">
                <a16:creationId xmlns:a16="http://schemas.microsoft.com/office/drawing/2014/main" id="{6F427CEE-D4AD-4A04-9266-0C24CFDDB23C}"/>
              </a:ext>
            </a:extLst>
          </p:cNvPr>
          <p:cNvSpPr>
            <a:spLocks noGrp="1" noChangeArrowheads="1"/>
          </p:cNvSpPr>
          <p:nvPr>
            <p:ph type="body" idx="1"/>
          </p:nvPr>
        </p:nvSpPr>
        <p:spPr bwMode="auto">
          <a:xfrm>
            <a:off x="12192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1" name="Rechteck 1030">
            <a:extLst>
              <a:ext uri="{FF2B5EF4-FFF2-40B4-BE49-F238E27FC236}">
                <a16:creationId xmlns:a16="http://schemas.microsoft.com/office/drawing/2014/main" id="{B668B9D7-4C0D-4068-ACF5-C292ED1883CE}"/>
              </a:ext>
            </a:extLst>
          </p:cNvPr>
          <p:cNvSpPr>
            <a:spLocks noGrp="1" noChangeArrowheads="1"/>
          </p:cNvSpPr>
          <p:nvPr>
            <p:ph type="dt" sz="half" idx="2"/>
          </p:nvPr>
        </p:nvSpPr>
        <p:spPr bwMode="auto">
          <a:xfrm>
            <a:off x="1219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lvl1pPr>
          </a:lstStyle>
          <a:p>
            <a:fld id="{5EDC27EA-6660-4D11-AE3E-401F92E6359C}" type="datetimeFigureOut">
              <a:rPr lang="de-DE" altLang="de-DE"/>
              <a:pPr/>
              <a:t>26.01.2020</a:t>
            </a:fld>
            <a:endParaRPr lang="de-DE" altLang="de-DE"/>
          </a:p>
        </p:txBody>
      </p:sp>
      <p:sp>
        <p:nvSpPr>
          <p:cNvPr id="3078" name="Rechteck 1031">
            <a:extLst>
              <a:ext uri="{FF2B5EF4-FFF2-40B4-BE49-F238E27FC236}">
                <a16:creationId xmlns:a16="http://schemas.microsoft.com/office/drawing/2014/main" id="{C8628C33-A347-4CB6-9E0B-489D7C1B6BF6}"/>
              </a:ext>
            </a:extLst>
          </p:cNvPr>
          <p:cNvSpPr>
            <a:spLocks noGrp="1" noChangeArrowheads="1"/>
          </p:cNvSpPr>
          <p:nvPr>
            <p:ph type="ftr" sz="quarter" idx="3"/>
          </p:nvPr>
        </p:nvSpPr>
        <p:spPr bwMode="auto">
          <a:xfrm>
            <a:off x="3657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lvl1pPr>
          </a:lstStyle>
          <a:p>
            <a:endParaRPr lang="de-DE" altLang="de-DE"/>
          </a:p>
        </p:txBody>
      </p:sp>
      <p:sp>
        <p:nvSpPr>
          <p:cNvPr id="1033" name="Rechteck 1032">
            <a:extLst>
              <a:ext uri="{FF2B5EF4-FFF2-40B4-BE49-F238E27FC236}">
                <a16:creationId xmlns:a16="http://schemas.microsoft.com/office/drawing/2014/main" id="{88C9C70C-8BA2-4E4B-A019-CA2C9760C7B7}"/>
              </a:ext>
            </a:extLst>
          </p:cNvPr>
          <p:cNvSpPr>
            <a:spLocks noGrp="1" noChangeArrowheads="1"/>
          </p:cNvSpPr>
          <p:nvPr>
            <p:ph type="sldNum" sz="quarter" idx="4"/>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lvl1pPr>
          </a:lstStyle>
          <a:p>
            <a:fld id="{9DF494EE-C86C-40C5-B625-0DD4694A876B}"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6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5" Type="http://schemas.openxmlformats.org/officeDocument/2006/relationships/audio" Target="../media/audio8.wav"/><Relationship Id="rId4" Type="http://schemas.openxmlformats.org/officeDocument/2006/relationships/audio" Target="../media/audio6.wav"/></Relationships>
</file>

<file path=ppt/slides/_rels/slide1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audio" Target="../media/audio4.wav"/></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6.wav"/><Relationship Id="rId1" Type="http://schemas.openxmlformats.org/officeDocument/2006/relationships/slideLayout" Target="../slideLayouts/slideLayout6.xml"/><Relationship Id="rId5" Type="http://schemas.openxmlformats.org/officeDocument/2006/relationships/audio" Target="../media/audio7.wav"/><Relationship Id="rId4" Type="http://schemas.openxmlformats.org/officeDocument/2006/relationships/audio" Target="../media/audio3.wav"/></Relationships>
</file>

<file path=ppt/slides/_rels/slide49.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5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5" Type="http://schemas.openxmlformats.org/officeDocument/2006/relationships/audio" Target="../media/audio10.wav"/><Relationship Id="rId4" Type="http://schemas.openxmlformats.org/officeDocument/2006/relationships/audio" Target="../media/audio6.wav"/></Relationships>
</file>

<file path=ppt/slides/_rels/slide5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5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6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3.wav"/><Relationship Id="rId1" Type="http://schemas.openxmlformats.org/officeDocument/2006/relationships/slideLayout" Target="../slideLayouts/slideLayout6.xml"/><Relationship Id="rId5" Type="http://schemas.openxmlformats.org/officeDocument/2006/relationships/audio" Target="../media/audio10.wav"/><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7.wav"/></Relationships>
</file>

<file path=ppt/slides/_rels/slide6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7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72.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2.emf"/><Relationship Id="rId5" Type="http://schemas.openxmlformats.org/officeDocument/2006/relationships/oleObject" Target="../embeddings/oleObject1.bin"/><Relationship Id="rId4" Type="http://schemas.openxmlformats.org/officeDocument/2006/relationships/audio" Target="../media/audio7.wav"/></Relationships>
</file>

<file path=ppt/slides/_rels/slide7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8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4.wav"/><Relationship Id="rId1" Type="http://schemas.openxmlformats.org/officeDocument/2006/relationships/slideLayout" Target="../slideLayouts/slideLayout6.xml"/><Relationship Id="rId4" Type="http://schemas.openxmlformats.org/officeDocument/2006/relationships/audio" Target="../media/audio10.wav"/></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8.emf"/><Relationship Id="rId5" Type="http://schemas.openxmlformats.org/officeDocument/2006/relationships/oleObject" Target="../embeddings/oleObject2.bin"/><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 name="Form 3072">
            <a:extLst>
              <a:ext uri="{FF2B5EF4-FFF2-40B4-BE49-F238E27FC236}">
                <a16:creationId xmlns:a16="http://schemas.microsoft.com/office/drawing/2014/main" id="{D4C4C037-696A-4A6C-85E8-B258CF43B2AF}"/>
              </a:ext>
            </a:extLst>
          </p:cNvPr>
          <p:cNvSpPr>
            <a:spLocks noGrp="1" noChangeArrowheads="1"/>
          </p:cNvSpPr>
          <p:nvPr>
            <p:ph type="ctrTitle"/>
          </p:nvPr>
        </p:nvSpPr>
        <p:spPr>
          <a:xfrm>
            <a:off x="1219200" y="1447800"/>
            <a:ext cx="7772400" cy="1143000"/>
          </a:xfrm>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Mikrobiologie - Praktikum</a:t>
            </a:r>
          </a:p>
        </p:txBody>
      </p:sp>
      <p:sp>
        <p:nvSpPr>
          <p:cNvPr id="3074" name="Form 3073">
            <a:extLst>
              <a:ext uri="{FF2B5EF4-FFF2-40B4-BE49-F238E27FC236}">
                <a16:creationId xmlns:a16="http://schemas.microsoft.com/office/drawing/2014/main" id="{ACC13D80-F94C-43CC-AFFA-CFA20BA88CF6}"/>
              </a:ext>
            </a:extLst>
          </p:cNvPr>
          <p:cNvSpPr>
            <a:spLocks noGrp="1" noChangeArrowheads="1"/>
          </p:cNvSpPr>
          <p:nvPr>
            <p:ph type="subTitle" idx="1"/>
          </p:nvPr>
        </p:nvSpPr>
        <p:spPr>
          <a:xfrm>
            <a:off x="1371600" y="3352800"/>
            <a:ext cx="6400800" cy="1752600"/>
          </a:xfrm>
          <a:noFill/>
        </p:spPr>
        <p:txBody>
          <a:bodyPr/>
          <a:lstStyle/>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Präsentation nach dem Skript v. Frau Herrmann und Prof. Dr. Hartmann und den auswertungen von Voigts, Fichtner, Wachter und Jungbauer</a:t>
            </a:r>
          </a:p>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zusammengestellt von</a:t>
            </a:r>
          </a:p>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Alexander Voigts © 2000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500" fill="hold"/>
                                        <p:tgtEl>
                                          <p:spTgt spid="3073"/>
                                        </p:tgtEl>
                                        <p:attrNameLst>
                                          <p:attrName>ppt_x</p:attrName>
                                        </p:attrNameLst>
                                      </p:cBhvr>
                                      <p:tavLst>
                                        <p:tav tm="0">
                                          <p:val>
                                            <p:strVal val="0-#ppt_w/2"/>
                                          </p:val>
                                        </p:tav>
                                        <p:tav tm="100000">
                                          <p:val>
                                            <p:strVal val="#ppt_x"/>
                                          </p:val>
                                        </p:tav>
                                      </p:tavLst>
                                    </p:anim>
                                    <p:anim calcmode="lin" valueType="num">
                                      <p:cBhvr additive="base">
                                        <p:cTn id="8" dur="500" fill="hold"/>
                                        <p:tgtEl>
                                          <p:spTgt spid="30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ungle Windows beend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074">
                                            <p:txEl>
                                              <p:pRg st="0" end="0"/>
                                            </p:txEl>
                                          </p:spTgt>
                                        </p:tgtEl>
                                        <p:attrNameLst>
                                          <p:attrName>style.visibility</p:attrName>
                                        </p:attrNameLst>
                                      </p:cBhvr>
                                      <p:to>
                                        <p:strVal val="visible"/>
                                      </p:to>
                                    </p:set>
                                    <p:animEffect transition="in" filter="wipe(left)">
                                      <p:cBhvr>
                                        <p:cTn id="13" dur="500"/>
                                        <p:tgtEl>
                                          <p:spTgt spid="307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Jungle Hinwei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74">
                                            <p:txEl>
                                              <p:pRg st="1" end="1"/>
                                            </p:txEl>
                                          </p:spTgt>
                                        </p:tgtEl>
                                        <p:attrNameLst>
                                          <p:attrName>style.visibility</p:attrName>
                                        </p:attrNameLst>
                                      </p:cBhvr>
                                      <p:to>
                                        <p:strVal val="visible"/>
                                      </p:to>
                                    </p:set>
                                    <p:animEffect transition="in" filter="wipe(left)">
                                      <p:cBhvr>
                                        <p:cTn id="18" dur="500"/>
                                        <p:tgtEl>
                                          <p:spTgt spid="3074">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Jungle Hinwei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74">
                                            <p:txEl>
                                              <p:pRg st="2" end="2"/>
                                            </p:txEl>
                                          </p:spTgt>
                                        </p:tgtEl>
                                        <p:attrNameLst>
                                          <p:attrName>style.visibility</p:attrName>
                                        </p:attrNameLst>
                                      </p:cBhvr>
                                      <p:to>
                                        <p:strVal val="visible"/>
                                      </p:to>
                                    </p:set>
                                    <p:animEffect transition="in" filter="wipe(left)">
                                      <p:cBhvr>
                                        <p:cTn id="23" dur="500"/>
                                        <p:tgtEl>
                                          <p:spTgt spid="3074">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Jungle Hinwe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build="p" bldLvl="5"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Form 12288">
            <a:extLst>
              <a:ext uri="{FF2B5EF4-FFF2-40B4-BE49-F238E27FC236}">
                <a16:creationId xmlns:a16="http://schemas.microsoft.com/office/drawing/2014/main" id="{8B37C50E-8A33-4D0B-B3FE-A56B89722CFA}"/>
              </a:ext>
            </a:extLst>
          </p:cNvPr>
          <p:cNvSpPr>
            <a:spLocks noGrp="1" noChangeArrowheads="1"/>
          </p:cNvSpPr>
          <p:nvPr>
            <p:ph type="ctrTitle"/>
          </p:nvPr>
        </p:nvSpPr>
        <p:spPr>
          <a:xfrm>
            <a:off x="1219200" y="1447800"/>
            <a:ext cx="7772400" cy="1143000"/>
          </a:xfrm>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 Einführung in mikrobiologisches Arbeiten</a:t>
            </a:r>
          </a:p>
        </p:txBody>
      </p:sp>
      <p:sp>
        <p:nvSpPr>
          <p:cNvPr id="12290" name="Form 12289">
            <a:extLst>
              <a:ext uri="{FF2B5EF4-FFF2-40B4-BE49-F238E27FC236}">
                <a16:creationId xmlns:a16="http://schemas.microsoft.com/office/drawing/2014/main" id="{68F2F07D-0ACB-4B0B-94B2-67498F4EB2EA}"/>
              </a:ext>
            </a:extLst>
          </p:cNvPr>
          <p:cNvSpPr>
            <a:spLocks noGrp="1" noChangeArrowheads="1"/>
          </p:cNvSpPr>
          <p:nvPr>
            <p:ph type="subTitle" idx="1"/>
          </p:nvPr>
        </p:nvSpPr>
        <p:spPr>
          <a:xfrm>
            <a:off x="1905000" y="3886200"/>
            <a:ext cx="6400800" cy="1752600"/>
          </a:xfrm>
          <a:noFill/>
        </p:spPr>
        <p:txBody>
          <a:bodyPr/>
          <a:lstStyle/>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3.1. mikroskopische Untersuchung von Mikroorganismen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additive="base">
                                        <p:cTn id="7" dur="500" fill="hold"/>
                                        <p:tgtEl>
                                          <p:spTgt spid="12289"/>
                                        </p:tgtEl>
                                        <p:attrNameLst>
                                          <p:attrName>ppt_x</p:attrName>
                                        </p:attrNameLst>
                                      </p:cBhvr>
                                      <p:tavLst>
                                        <p:tav tm="0">
                                          <p:val>
                                            <p:strVal val="0-#ppt_w/2"/>
                                          </p:val>
                                        </p:tav>
                                        <p:tav tm="100000">
                                          <p:val>
                                            <p:strVal val="#ppt_x"/>
                                          </p:val>
                                        </p:tav>
                                      </p:tavLst>
                                    </p:anim>
                                    <p:anim calcmode="lin" valueType="num">
                                      <p:cBhvr additive="base">
                                        <p:cTn id="8" dur="500" fill="hold"/>
                                        <p:tgtEl>
                                          <p:spTgt spid="122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0-#ppt_w/2"/>
                                          </p:val>
                                        </p:tav>
                                        <p:tav tm="100000">
                                          <p:val>
                                            <p:strVal val="#ppt_x"/>
                                          </p:val>
                                        </p:tav>
                                      </p:tavLst>
                                    </p:anim>
                                    <p:anim calcmode="lin" valueType="num">
                                      <p:cBhvr additive="base">
                                        <p:cTn id="14" dur="500" fill="hold"/>
                                        <p:tgtEl>
                                          <p:spTgt spid="122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utoUpdateAnimBg="0"/>
      <p:bldP spid="1229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Form 13312">
            <a:extLst>
              <a:ext uri="{FF2B5EF4-FFF2-40B4-BE49-F238E27FC236}">
                <a16:creationId xmlns:a16="http://schemas.microsoft.com/office/drawing/2014/main" id="{4BF910D0-98EA-40D4-8D93-6C8E6FF2617B}"/>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3.1.1. Aufgabe</a:t>
            </a:r>
          </a:p>
        </p:txBody>
      </p:sp>
      <p:sp>
        <p:nvSpPr>
          <p:cNvPr id="13314" name="Rechteck 13313">
            <a:extLst>
              <a:ext uri="{FF2B5EF4-FFF2-40B4-BE49-F238E27FC236}">
                <a16:creationId xmlns:a16="http://schemas.microsoft.com/office/drawing/2014/main" id="{5047E918-C84E-4C94-8080-93998E8BF85C}"/>
              </a:ext>
            </a:extLst>
          </p:cNvPr>
          <p:cNvSpPr>
            <a:spLocks noChangeArrowheads="1"/>
          </p:cNvSpPr>
          <p:nvPr/>
        </p:nvSpPr>
        <p:spPr bwMode="auto">
          <a:xfrm>
            <a:off x="1371600" y="220980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direkte Betrachtung von Lebendpräparaten im Phasenkontrast, sowie Herstellung gefärbter Präparate.</a:t>
            </a:r>
          </a:p>
        </p:txBody>
      </p:sp>
      <p:sp>
        <p:nvSpPr>
          <p:cNvPr id="15363" name="Ellipse 13314">
            <a:extLst>
              <a:ext uri="{FF2B5EF4-FFF2-40B4-BE49-F238E27FC236}">
                <a16:creationId xmlns:a16="http://schemas.microsoft.com/office/drawing/2014/main" id="{3FF6BD8C-AA89-4D10-87B3-9B230CCA735F}"/>
              </a:ext>
            </a:extLst>
          </p:cNvPr>
          <p:cNvSpPr>
            <a:spLocks noChangeArrowheads="1"/>
          </p:cNvSpPr>
          <p:nvPr/>
        </p:nvSpPr>
        <p:spPr bwMode="auto">
          <a:xfrm>
            <a:off x="1739900" y="3644900"/>
            <a:ext cx="2463800" cy="2159000"/>
          </a:xfrm>
          <a:prstGeom prst="ellipse">
            <a:avLst/>
          </a:prstGeom>
          <a:solidFill>
            <a:schemeClr val="bg1"/>
          </a:solidFill>
          <a:ln w="127000"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16" name="Ellipse 13315">
            <a:extLst>
              <a:ext uri="{FF2B5EF4-FFF2-40B4-BE49-F238E27FC236}">
                <a16:creationId xmlns:a16="http://schemas.microsoft.com/office/drawing/2014/main" id="{46A2B971-678E-49E6-BC8A-8D902567E3FB}"/>
              </a:ext>
            </a:extLst>
          </p:cNvPr>
          <p:cNvSpPr>
            <a:spLocks noChangeArrowheads="1"/>
          </p:cNvSpPr>
          <p:nvPr/>
        </p:nvSpPr>
        <p:spPr bwMode="auto">
          <a:xfrm>
            <a:off x="2520950" y="4197350"/>
            <a:ext cx="215900" cy="292100"/>
          </a:xfrm>
          <a:prstGeom prst="ellipse">
            <a:avLst/>
          </a:prstGeom>
          <a:gradFill rotWithShape="0">
            <a:gsLst>
              <a:gs pos="0">
                <a:schemeClr val="folHlink"/>
              </a:gs>
              <a:gs pos="100000">
                <a:schemeClr val="tx1"/>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17" name="Form 13316">
            <a:extLst>
              <a:ext uri="{FF2B5EF4-FFF2-40B4-BE49-F238E27FC236}">
                <a16:creationId xmlns:a16="http://schemas.microsoft.com/office/drawing/2014/main" id="{D1C4493E-F128-4EA2-B6F2-BA56F8333B25}"/>
              </a:ext>
            </a:extLst>
          </p:cNvPr>
          <p:cNvSpPr>
            <a:spLocks/>
          </p:cNvSpPr>
          <p:nvPr/>
        </p:nvSpPr>
        <p:spPr bwMode="auto">
          <a:xfrm>
            <a:off x="2184400" y="4895850"/>
            <a:ext cx="663575" cy="144463"/>
          </a:xfrm>
          <a:custGeom>
            <a:avLst/>
            <a:gdLst>
              <a:gd name="T0" fmla="*/ 304 w 418"/>
              <a:gd name="T1" fmla="*/ 36 h 91"/>
              <a:gd name="T2" fmla="*/ 254 w 418"/>
              <a:gd name="T3" fmla="*/ 18 h 91"/>
              <a:gd name="T4" fmla="*/ 218 w 418"/>
              <a:gd name="T5" fmla="*/ 18 h 91"/>
              <a:gd name="T6" fmla="*/ 190 w 418"/>
              <a:gd name="T7" fmla="*/ 18 h 91"/>
              <a:gd name="T8" fmla="*/ 163 w 418"/>
              <a:gd name="T9" fmla="*/ 18 h 91"/>
              <a:gd name="T10" fmla="*/ 127 w 418"/>
              <a:gd name="T11" fmla="*/ 9 h 91"/>
              <a:gd name="T12" fmla="*/ 100 w 418"/>
              <a:gd name="T13" fmla="*/ 9 h 91"/>
              <a:gd name="T14" fmla="*/ 73 w 418"/>
              <a:gd name="T15" fmla="*/ 0 h 91"/>
              <a:gd name="T16" fmla="*/ 27 w 418"/>
              <a:gd name="T17" fmla="*/ 0 h 91"/>
              <a:gd name="T18" fmla="*/ 0 w 418"/>
              <a:gd name="T19" fmla="*/ 0 h 91"/>
              <a:gd name="T20" fmla="*/ 9 w 418"/>
              <a:gd name="T21" fmla="*/ 27 h 91"/>
              <a:gd name="T22" fmla="*/ 36 w 418"/>
              <a:gd name="T23" fmla="*/ 45 h 91"/>
              <a:gd name="T24" fmla="*/ 55 w 418"/>
              <a:gd name="T25" fmla="*/ 45 h 91"/>
              <a:gd name="T26" fmla="*/ 82 w 418"/>
              <a:gd name="T27" fmla="*/ 63 h 91"/>
              <a:gd name="T28" fmla="*/ 118 w 418"/>
              <a:gd name="T29" fmla="*/ 72 h 91"/>
              <a:gd name="T30" fmla="*/ 154 w 418"/>
              <a:gd name="T31" fmla="*/ 81 h 91"/>
              <a:gd name="T32" fmla="*/ 181 w 418"/>
              <a:gd name="T33" fmla="*/ 81 h 91"/>
              <a:gd name="T34" fmla="*/ 200 w 418"/>
              <a:gd name="T35" fmla="*/ 81 h 91"/>
              <a:gd name="T36" fmla="*/ 236 w 418"/>
              <a:gd name="T37" fmla="*/ 81 h 91"/>
              <a:gd name="T38" fmla="*/ 263 w 418"/>
              <a:gd name="T39" fmla="*/ 81 h 91"/>
              <a:gd name="T40" fmla="*/ 290 w 418"/>
              <a:gd name="T41" fmla="*/ 81 h 91"/>
              <a:gd name="T42" fmla="*/ 326 w 418"/>
              <a:gd name="T43" fmla="*/ 81 h 91"/>
              <a:gd name="T44" fmla="*/ 363 w 418"/>
              <a:gd name="T45" fmla="*/ 90 h 91"/>
              <a:gd name="T46" fmla="*/ 390 w 418"/>
              <a:gd name="T47" fmla="*/ 90 h 91"/>
              <a:gd name="T48" fmla="*/ 417 w 418"/>
              <a:gd name="T49" fmla="*/ 90 h 91"/>
              <a:gd name="T50" fmla="*/ 399 w 418"/>
              <a:gd name="T51" fmla="*/ 63 h 91"/>
              <a:gd name="T52" fmla="*/ 372 w 418"/>
              <a:gd name="T53" fmla="*/ 45 h 91"/>
              <a:gd name="T54" fmla="*/ 344 w 418"/>
              <a:gd name="T55" fmla="*/ 36 h 91"/>
              <a:gd name="T56" fmla="*/ 304 w 418"/>
              <a:gd name="T57" fmla="*/ 36 h 91"/>
              <a:gd name="T58" fmla="*/ 304 w 418"/>
              <a:gd name="T59" fmla="*/ 36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91"/>
              <a:gd name="T92" fmla="*/ 0 w 418"/>
              <a:gd name="T93" fmla="*/ 0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91">
                <a:moveTo>
                  <a:pt x="304" y="36"/>
                </a:moveTo>
                <a:lnTo>
                  <a:pt x="254" y="18"/>
                </a:lnTo>
                <a:lnTo>
                  <a:pt x="218" y="18"/>
                </a:lnTo>
                <a:lnTo>
                  <a:pt x="190" y="18"/>
                </a:lnTo>
                <a:lnTo>
                  <a:pt x="163" y="18"/>
                </a:lnTo>
                <a:lnTo>
                  <a:pt x="127" y="9"/>
                </a:lnTo>
                <a:lnTo>
                  <a:pt x="100" y="9"/>
                </a:lnTo>
                <a:lnTo>
                  <a:pt x="73" y="0"/>
                </a:lnTo>
                <a:lnTo>
                  <a:pt x="27" y="0"/>
                </a:lnTo>
                <a:lnTo>
                  <a:pt x="0" y="0"/>
                </a:lnTo>
                <a:lnTo>
                  <a:pt x="9" y="27"/>
                </a:lnTo>
                <a:lnTo>
                  <a:pt x="36" y="45"/>
                </a:lnTo>
                <a:lnTo>
                  <a:pt x="55" y="45"/>
                </a:lnTo>
                <a:lnTo>
                  <a:pt x="82" y="63"/>
                </a:lnTo>
                <a:lnTo>
                  <a:pt x="118" y="72"/>
                </a:lnTo>
                <a:lnTo>
                  <a:pt x="154" y="81"/>
                </a:lnTo>
                <a:lnTo>
                  <a:pt x="181" y="81"/>
                </a:lnTo>
                <a:lnTo>
                  <a:pt x="200" y="81"/>
                </a:lnTo>
                <a:lnTo>
                  <a:pt x="236" y="81"/>
                </a:lnTo>
                <a:lnTo>
                  <a:pt x="263" y="81"/>
                </a:lnTo>
                <a:lnTo>
                  <a:pt x="290" y="81"/>
                </a:lnTo>
                <a:lnTo>
                  <a:pt x="326" y="81"/>
                </a:lnTo>
                <a:lnTo>
                  <a:pt x="363" y="90"/>
                </a:lnTo>
                <a:lnTo>
                  <a:pt x="390" y="90"/>
                </a:lnTo>
                <a:lnTo>
                  <a:pt x="417" y="90"/>
                </a:lnTo>
                <a:lnTo>
                  <a:pt x="399" y="63"/>
                </a:lnTo>
                <a:lnTo>
                  <a:pt x="372" y="45"/>
                </a:lnTo>
                <a:lnTo>
                  <a:pt x="344" y="36"/>
                </a:lnTo>
                <a:lnTo>
                  <a:pt x="304" y="36"/>
                </a:lnTo>
              </a:path>
            </a:pathLst>
          </a:cu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18" name="Ellipse 13317">
            <a:extLst>
              <a:ext uri="{FF2B5EF4-FFF2-40B4-BE49-F238E27FC236}">
                <a16:creationId xmlns:a16="http://schemas.microsoft.com/office/drawing/2014/main" id="{2B458CAE-FE8B-4EF9-A79B-2E38AF0FEFB5}"/>
              </a:ext>
            </a:extLst>
          </p:cNvPr>
          <p:cNvSpPr>
            <a:spLocks noChangeArrowheads="1"/>
          </p:cNvSpPr>
          <p:nvPr/>
        </p:nvSpPr>
        <p:spPr bwMode="auto">
          <a:xfrm>
            <a:off x="2673350" y="4349750"/>
            <a:ext cx="215900" cy="292100"/>
          </a:xfrm>
          <a:prstGeom prst="ellipse">
            <a:avLst/>
          </a:prstGeom>
          <a:gradFill rotWithShape="0">
            <a:gsLst>
              <a:gs pos="0">
                <a:schemeClr val="folHlink"/>
              </a:gs>
              <a:gs pos="100000">
                <a:schemeClr val="tx1"/>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19" name="Form 13318">
            <a:extLst>
              <a:ext uri="{FF2B5EF4-FFF2-40B4-BE49-F238E27FC236}">
                <a16:creationId xmlns:a16="http://schemas.microsoft.com/office/drawing/2014/main" id="{74EF7EDE-B5A0-47B2-9CB6-3D95B674DE90}"/>
              </a:ext>
            </a:extLst>
          </p:cNvPr>
          <p:cNvSpPr>
            <a:spLocks/>
          </p:cNvSpPr>
          <p:nvPr/>
        </p:nvSpPr>
        <p:spPr bwMode="auto">
          <a:xfrm>
            <a:off x="2184400" y="4895850"/>
            <a:ext cx="712788" cy="287338"/>
          </a:xfrm>
          <a:custGeom>
            <a:avLst/>
            <a:gdLst>
              <a:gd name="T0" fmla="*/ 326 w 449"/>
              <a:gd name="T1" fmla="*/ 72 h 181"/>
              <a:gd name="T2" fmla="*/ 272 w 449"/>
              <a:gd name="T3" fmla="*/ 36 h 181"/>
              <a:gd name="T4" fmla="*/ 234 w 449"/>
              <a:gd name="T5" fmla="*/ 36 h 181"/>
              <a:gd name="T6" fmla="*/ 204 w 449"/>
              <a:gd name="T7" fmla="*/ 36 h 181"/>
              <a:gd name="T8" fmla="*/ 175 w 449"/>
              <a:gd name="T9" fmla="*/ 36 h 181"/>
              <a:gd name="T10" fmla="*/ 136 w 449"/>
              <a:gd name="T11" fmla="*/ 18 h 181"/>
              <a:gd name="T12" fmla="*/ 107 w 449"/>
              <a:gd name="T13" fmla="*/ 18 h 181"/>
              <a:gd name="T14" fmla="*/ 78 w 449"/>
              <a:gd name="T15" fmla="*/ 0 h 181"/>
              <a:gd name="T16" fmla="*/ 29 w 449"/>
              <a:gd name="T17" fmla="*/ 0 h 181"/>
              <a:gd name="T18" fmla="*/ 0 w 449"/>
              <a:gd name="T19" fmla="*/ 0 h 181"/>
              <a:gd name="T20" fmla="*/ 9 w 449"/>
              <a:gd name="T21" fmla="*/ 54 h 181"/>
              <a:gd name="T22" fmla="*/ 38 w 449"/>
              <a:gd name="T23" fmla="*/ 90 h 181"/>
              <a:gd name="T24" fmla="*/ 59 w 449"/>
              <a:gd name="T25" fmla="*/ 90 h 181"/>
              <a:gd name="T26" fmla="*/ 88 w 449"/>
              <a:gd name="T27" fmla="*/ 126 h 181"/>
              <a:gd name="T28" fmla="*/ 126 w 449"/>
              <a:gd name="T29" fmla="*/ 144 h 181"/>
              <a:gd name="T30" fmla="*/ 165 w 449"/>
              <a:gd name="T31" fmla="*/ 162 h 181"/>
              <a:gd name="T32" fmla="*/ 194 w 449"/>
              <a:gd name="T33" fmla="*/ 162 h 181"/>
              <a:gd name="T34" fmla="*/ 214 w 449"/>
              <a:gd name="T35" fmla="*/ 162 h 181"/>
              <a:gd name="T36" fmla="*/ 253 w 449"/>
              <a:gd name="T37" fmla="*/ 162 h 181"/>
              <a:gd name="T38" fmla="*/ 282 w 449"/>
              <a:gd name="T39" fmla="*/ 162 h 181"/>
              <a:gd name="T40" fmla="*/ 311 w 449"/>
              <a:gd name="T41" fmla="*/ 162 h 181"/>
              <a:gd name="T42" fmla="*/ 350 w 449"/>
              <a:gd name="T43" fmla="*/ 162 h 181"/>
              <a:gd name="T44" fmla="*/ 389 w 449"/>
              <a:gd name="T45" fmla="*/ 180 h 181"/>
              <a:gd name="T46" fmla="*/ 418 w 449"/>
              <a:gd name="T47" fmla="*/ 180 h 181"/>
              <a:gd name="T48" fmla="*/ 448 w 449"/>
              <a:gd name="T49" fmla="*/ 180 h 181"/>
              <a:gd name="T50" fmla="*/ 428 w 449"/>
              <a:gd name="T51" fmla="*/ 126 h 181"/>
              <a:gd name="T52" fmla="*/ 399 w 449"/>
              <a:gd name="T53" fmla="*/ 90 h 181"/>
              <a:gd name="T54" fmla="*/ 369 w 449"/>
              <a:gd name="T55" fmla="*/ 72 h 181"/>
              <a:gd name="T56" fmla="*/ 326 w 449"/>
              <a:gd name="T57" fmla="*/ 72 h 181"/>
              <a:gd name="T58" fmla="*/ 326 w 449"/>
              <a:gd name="T59" fmla="*/ 72 h 1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181"/>
              <a:gd name="T92" fmla="*/ 0 w 449"/>
              <a:gd name="T93" fmla="*/ 0 h 1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181">
                <a:moveTo>
                  <a:pt x="326" y="72"/>
                </a:moveTo>
                <a:lnTo>
                  <a:pt x="272" y="36"/>
                </a:lnTo>
                <a:lnTo>
                  <a:pt x="234" y="36"/>
                </a:lnTo>
                <a:lnTo>
                  <a:pt x="204" y="36"/>
                </a:lnTo>
                <a:lnTo>
                  <a:pt x="175" y="36"/>
                </a:lnTo>
                <a:lnTo>
                  <a:pt x="136" y="18"/>
                </a:lnTo>
                <a:lnTo>
                  <a:pt x="107" y="18"/>
                </a:lnTo>
                <a:lnTo>
                  <a:pt x="78" y="0"/>
                </a:lnTo>
                <a:lnTo>
                  <a:pt x="29" y="0"/>
                </a:lnTo>
                <a:lnTo>
                  <a:pt x="0" y="0"/>
                </a:lnTo>
                <a:lnTo>
                  <a:pt x="9" y="54"/>
                </a:lnTo>
                <a:lnTo>
                  <a:pt x="38" y="90"/>
                </a:lnTo>
                <a:lnTo>
                  <a:pt x="59" y="90"/>
                </a:lnTo>
                <a:lnTo>
                  <a:pt x="88" y="126"/>
                </a:lnTo>
                <a:lnTo>
                  <a:pt x="126" y="144"/>
                </a:lnTo>
                <a:lnTo>
                  <a:pt x="165" y="162"/>
                </a:lnTo>
                <a:lnTo>
                  <a:pt x="194" y="162"/>
                </a:lnTo>
                <a:lnTo>
                  <a:pt x="214" y="162"/>
                </a:lnTo>
                <a:lnTo>
                  <a:pt x="253" y="162"/>
                </a:lnTo>
                <a:lnTo>
                  <a:pt x="282" y="162"/>
                </a:lnTo>
                <a:lnTo>
                  <a:pt x="311" y="162"/>
                </a:lnTo>
                <a:lnTo>
                  <a:pt x="350" y="162"/>
                </a:lnTo>
                <a:lnTo>
                  <a:pt x="389" y="180"/>
                </a:lnTo>
                <a:lnTo>
                  <a:pt x="418" y="180"/>
                </a:lnTo>
                <a:lnTo>
                  <a:pt x="448" y="180"/>
                </a:lnTo>
                <a:lnTo>
                  <a:pt x="428" y="126"/>
                </a:lnTo>
                <a:lnTo>
                  <a:pt x="399" y="90"/>
                </a:lnTo>
                <a:lnTo>
                  <a:pt x="369" y="72"/>
                </a:lnTo>
                <a:lnTo>
                  <a:pt x="326" y="72"/>
                </a:lnTo>
              </a:path>
            </a:pathLst>
          </a:cu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0" name="Ellipse 13319">
            <a:extLst>
              <a:ext uri="{FF2B5EF4-FFF2-40B4-BE49-F238E27FC236}">
                <a16:creationId xmlns:a16="http://schemas.microsoft.com/office/drawing/2014/main" id="{1DFC5709-C977-4B81-8450-BEB36C5CBB3C}"/>
              </a:ext>
            </a:extLst>
          </p:cNvPr>
          <p:cNvSpPr>
            <a:spLocks noChangeArrowheads="1"/>
          </p:cNvSpPr>
          <p:nvPr/>
        </p:nvSpPr>
        <p:spPr bwMode="auto">
          <a:xfrm>
            <a:off x="2825750" y="4502150"/>
            <a:ext cx="215900" cy="292100"/>
          </a:xfrm>
          <a:prstGeom prst="ellipse">
            <a:avLst/>
          </a:prstGeom>
          <a:gradFill rotWithShape="0">
            <a:gsLst>
              <a:gs pos="0">
                <a:schemeClr val="folHlink"/>
              </a:gs>
              <a:gs pos="100000">
                <a:schemeClr val="tx1"/>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1" name="Form 13320">
            <a:extLst>
              <a:ext uri="{FF2B5EF4-FFF2-40B4-BE49-F238E27FC236}">
                <a16:creationId xmlns:a16="http://schemas.microsoft.com/office/drawing/2014/main" id="{54AA0122-9706-4D72-B957-63BE8CA216E2}"/>
              </a:ext>
            </a:extLst>
          </p:cNvPr>
          <p:cNvSpPr>
            <a:spLocks/>
          </p:cNvSpPr>
          <p:nvPr/>
        </p:nvSpPr>
        <p:spPr bwMode="auto">
          <a:xfrm>
            <a:off x="2336800" y="4953000"/>
            <a:ext cx="788988" cy="382588"/>
          </a:xfrm>
          <a:custGeom>
            <a:avLst/>
            <a:gdLst>
              <a:gd name="T0" fmla="*/ 361 w 497"/>
              <a:gd name="T1" fmla="*/ 96 h 241"/>
              <a:gd name="T2" fmla="*/ 302 w 497"/>
              <a:gd name="T3" fmla="*/ 48 h 241"/>
              <a:gd name="T4" fmla="*/ 259 w 497"/>
              <a:gd name="T5" fmla="*/ 48 h 241"/>
              <a:gd name="T6" fmla="*/ 225 w 497"/>
              <a:gd name="T7" fmla="*/ 48 h 241"/>
              <a:gd name="T8" fmla="*/ 193 w 497"/>
              <a:gd name="T9" fmla="*/ 48 h 241"/>
              <a:gd name="T10" fmla="*/ 151 w 497"/>
              <a:gd name="T11" fmla="*/ 24 h 241"/>
              <a:gd name="T12" fmla="*/ 118 w 497"/>
              <a:gd name="T13" fmla="*/ 24 h 241"/>
              <a:gd name="T14" fmla="*/ 86 w 497"/>
              <a:gd name="T15" fmla="*/ 0 h 241"/>
              <a:gd name="T16" fmla="*/ 32 w 497"/>
              <a:gd name="T17" fmla="*/ 0 h 241"/>
              <a:gd name="T18" fmla="*/ 0 w 497"/>
              <a:gd name="T19" fmla="*/ 0 h 241"/>
              <a:gd name="T20" fmla="*/ 10 w 497"/>
              <a:gd name="T21" fmla="*/ 72 h 241"/>
              <a:gd name="T22" fmla="*/ 42 w 497"/>
              <a:gd name="T23" fmla="*/ 120 h 241"/>
              <a:gd name="T24" fmla="*/ 65 w 497"/>
              <a:gd name="T25" fmla="*/ 120 h 241"/>
              <a:gd name="T26" fmla="*/ 97 w 497"/>
              <a:gd name="T27" fmla="*/ 168 h 241"/>
              <a:gd name="T28" fmla="*/ 140 w 497"/>
              <a:gd name="T29" fmla="*/ 192 h 241"/>
              <a:gd name="T30" fmla="*/ 183 w 497"/>
              <a:gd name="T31" fmla="*/ 216 h 241"/>
              <a:gd name="T32" fmla="*/ 215 w 497"/>
              <a:gd name="T33" fmla="*/ 216 h 241"/>
              <a:gd name="T34" fmla="*/ 237 w 497"/>
              <a:gd name="T35" fmla="*/ 216 h 241"/>
              <a:gd name="T36" fmla="*/ 280 w 497"/>
              <a:gd name="T37" fmla="*/ 216 h 241"/>
              <a:gd name="T38" fmla="*/ 312 w 497"/>
              <a:gd name="T39" fmla="*/ 216 h 241"/>
              <a:gd name="T40" fmla="*/ 344 w 497"/>
              <a:gd name="T41" fmla="*/ 216 h 241"/>
              <a:gd name="T42" fmla="*/ 387 w 497"/>
              <a:gd name="T43" fmla="*/ 216 h 241"/>
              <a:gd name="T44" fmla="*/ 431 w 497"/>
              <a:gd name="T45" fmla="*/ 240 h 241"/>
              <a:gd name="T46" fmla="*/ 463 w 497"/>
              <a:gd name="T47" fmla="*/ 240 h 241"/>
              <a:gd name="T48" fmla="*/ 496 w 497"/>
              <a:gd name="T49" fmla="*/ 240 h 241"/>
              <a:gd name="T50" fmla="*/ 474 w 497"/>
              <a:gd name="T51" fmla="*/ 168 h 241"/>
              <a:gd name="T52" fmla="*/ 442 w 497"/>
              <a:gd name="T53" fmla="*/ 120 h 241"/>
              <a:gd name="T54" fmla="*/ 409 w 497"/>
              <a:gd name="T55" fmla="*/ 96 h 241"/>
              <a:gd name="T56" fmla="*/ 361 w 497"/>
              <a:gd name="T57" fmla="*/ 96 h 241"/>
              <a:gd name="T58" fmla="*/ 361 w 497"/>
              <a:gd name="T59" fmla="*/ 96 h 2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7"/>
              <a:gd name="T91" fmla="*/ 0 h 241"/>
              <a:gd name="T92" fmla="*/ 0 w 497"/>
              <a:gd name="T93" fmla="*/ 0 h 2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7" h="241">
                <a:moveTo>
                  <a:pt x="361" y="96"/>
                </a:moveTo>
                <a:lnTo>
                  <a:pt x="302" y="48"/>
                </a:lnTo>
                <a:lnTo>
                  <a:pt x="259" y="48"/>
                </a:lnTo>
                <a:lnTo>
                  <a:pt x="225" y="48"/>
                </a:lnTo>
                <a:lnTo>
                  <a:pt x="193" y="48"/>
                </a:lnTo>
                <a:lnTo>
                  <a:pt x="151" y="24"/>
                </a:lnTo>
                <a:lnTo>
                  <a:pt x="118" y="24"/>
                </a:lnTo>
                <a:lnTo>
                  <a:pt x="86" y="0"/>
                </a:lnTo>
                <a:lnTo>
                  <a:pt x="32" y="0"/>
                </a:lnTo>
                <a:lnTo>
                  <a:pt x="0" y="0"/>
                </a:lnTo>
                <a:lnTo>
                  <a:pt x="10" y="72"/>
                </a:lnTo>
                <a:lnTo>
                  <a:pt x="42" y="120"/>
                </a:lnTo>
                <a:lnTo>
                  <a:pt x="65" y="120"/>
                </a:lnTo>
                <a:lnTo>
                  <a:pt x="97" y="168"/>
                </a:lnTo>
                <a:lnTo>
                  <a:pt x="140" y="192"/>
                </a:lnTo>
                <a:lnTo>
                  <a:pt x="183" y="216"/>
                </a:lnTo>
                <a:lnTo>
                  <a:pt x="215" y="216"/>
                </a:lnTo>
                <a:lnTo>
                  <a:pt x="237" y="216"/>
                </a:lnTo>
                <a:lnTo>
                  <a:pt x="280" y="216"/>
                </a:lnTo>
                <a:lnTo>
                  <a:pt x="312" y="216"/>
                </a:lnTo>
                <a:lnTo>
                  <a:pt x="344" y="216"/>
                </a:lnTo>
                <a:lnTo>
                  <a:pt x="387" y="216"/>
                </a:lnTo>
                <a:lnTo>
                  <a:pt x="431" y="240"/>
                </a:lnTo>
                <a:lnTo>
                  <a:pt x="463" y="240"/>
                </a:lnTo>
                <a:lnTo>
                  <a:pt x="496" y="240"/>
                </a:lnTo>
                <a:lnTo>
                  <a:pt x="474" y="168"/>
                </a:lnTo>
                <a:lnTo>
                  <a:pt x="442" y="120"/>
                </a:lnTo>
                <a:lnTo>
                  <a:pt x="409" y="96"/>
                </a:lnTo>
                <a:lnTo>
                  <a:pt x="361" y="96"/>
                </a:lnTo>
              </a:path>
            </a:pathLst>
          </a:cu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2" name="Ellipse 13321">
            <a:extLst>
              <a:ext uri="{FF2B5EF4-FFF2-40B4-BE49-F238E27FC236}">
                <a16:creationId xmlns:a16="http://schemas.microsoft.com/office/drawing/2014/main" id="{B2420A4D-B4FB-4540-937D-33C7C631B17A}"/>
              </a:ext>
            </a:extLst>
          </p:cNvPr>
          <p:cNvSpPr>
            <a:spLocks noChangeArrowheads="1"/>
          </p:cNvSpPr>
          <p:nvPr/>
        </p:nvSpPr>
        <p:spPr bwMode="auto">
          <a:xfrm>
            <a:off x="2978150" y="4654550"/>
            <a:ext cx="215900" cy="292100"/>
          </a:xfrm>
          <a:prstGeom prst="ellipse">
            <a:avLst/>
          </a:prstGeom>
          <a:gradFill rotWithShape="0">
            <a:gsLst>
              <a:gs pos="0">
                <a:schemeClr val="folHlink"/>
              </a:gs>
              <a:gs pos="100000">
                <a:schemeClr val="tx1"/>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3" name="Form 13322">
            <a:extLst>
              <a:ext uri="{FF2B5EF4-FFF2-40B4-BE49-F238E27FC236}">
                <a16:creationId xmlns:a16="http://schemas.microsoft.com/office/drawing/2014/main" id="{51719365-4F5D-4579-A7AA-896D2F495ED5}"/>
              </a:ext>
            </a:extLst>
          </p:cNvPr>
          <p:cNvSpPr>
            <a:spLocks/>
          </p:cNvSpPr>
          <p:nvPr/>
        </p:nvSpPr>
        <p:spPr bwMode="auto">
          <a:xfrm>
            <a:off x="2489200" y="4953000"/>
            <a:ext cx="865188" cy="534988"/>
          </a:xfrm>
          <a:custGeom>
            <a:avLst/>
            <a:gdLst>
              <a:gd name="T0" fmla="*/ 396 w 545"/>
              <a:gd name="T1" fmla="*/ 134 h 337"/>
              <a:gd name="T2" fmla="*/ 331 w 545"/>
              <a:gd name="T3" fmla="*/ 67 h 337"/>
              <a:gd name="T4" fmla="*/ 284 w 545"/>
              <a:gd name="T5" fmla="*/ 67 h 337"/>
              <a:gd name="T6" fmla="*/ 247 w 545"/>
              <a:gd name="T7" fmla="*/ 67 h 337"/>
              <a:gd name="T8" fmla="*/ 212 w 545"/>
              <a:gd name="T9" fmla="*/ 67 h 337"/>
              <a:gd name="T10" fmla="*/ 165 w 545"/>
              <a:gd name="T11" fmla="*/ 33 h 337"/>
              <a:gd name="T12" fmla="*/ 130 w 545"/>
              <a:gd name="T13" fmla="*/ 33 h 337"/>
              <a:gd name="T14" fmla="*/ 95 w 545"/>
              <a:gd name="T15" fmla="*/ 0 h 337"/>
              <a:gd name="T16" fmla="*/ 35 w 545"/>
              <a:gd name="T17" fmla="*/ 0 h 337"/>
              <a:gd name="T18" fmla="*/ 0 w 545"/>
              <a:gd name="T19" fmla="*/ 0 h 337"/>
              <a:gd name="T20" fmla="*/ 11 w 545"/>
              <a:gd name="T21" fmla="*/ 100 h 337"/>
              <a:gd name="T22" fmla="*/ 46 w 545"/>
              <a:gd name="T23" fmla="*/ 168 h 337"/>
              <a:gd name="T24" fmla="*/ 71 w 545"/>
              <a:gd name="T25" fmla="*/ 168 h 337"/>
              <a:gd name="T26" fmla="*/ 106 w 545"/>
              <a:gd name="T27" fmla="*/ 235 h 337"/>
              <a:gd name="T28" fmla="*/ 153 w 545"/>
              <a:gd name="T29" fmla="*/ 268 h 337"/>
              <a:gd name="T30" fmla="*/ 200 w 545"/>
              <a:gd name="T31" fmla="*/ 302 h 337"/>
              <a:gd name="T32" fmla="*/ 236 w 545"/>
              <a:gd name="T33" fmla="*/ 302 h 337"/>
              <a:gd name="T34" fmla="*/ 260 w 545"/>
              <a:gd name="T35" fmla="*/ 302 h 337"/>
              <a:gd name="T36" fmla="*/ 307 w 545"/>
              <a:gd name="T37" fmla="*/ 302 h 337"/>
              <a:gd name="T38" fmla="*/ 343 w 545"/>
              <a:gd name="T39" fmla="*/ 302 h 337"/>
              <a:gd name="T40" fmla="*/ 378 w 545"/>
              <a:gd name="T41" fmla="*/ 302 h 337"/>
              <a:gd name="T42" fmla="*/ 425 w 545"/>
              <a:gd name="T43" fmla="*/ 302 h 337"/>
              <a:gd name="T44" fmla="*/ 473 w 545"/>
              <a:gd name="T45" fmla="*/ 336 h 337"/>
              <a:gd name="T46" fmla="*/ 508 w 545"/>
              <a:gd name="T47" fmla="*/ 336 h 337"/>
              <a:gd name="T48" fmla="*/ 544 w 545"/>
              <a:gd name="T49" fmla="*/ 336 h 337"/>
              <a:gd name="T50" fmla="*/ 520 w 545"/>
              <a:gd name="T51" fmla="*/ 235 h 337"/>
              <a:gd name="T52" fmla="*/ 485 w 545"/>
              <a:gd name="T53" fmla="*/ 168 h 337"/>
              <a:gd name="T54" fmla="*/ 448 w 545"/>
              <a:gd name="T55" fmla="*/ 134 h 337"/>
              <a:gd name="T56" fmla="*/ 396 w 545"/>
              <a:gd name="T57" fmla="*/ 134 h 337"/>
              <a:gd name="T58" fmla="*/ 396 w 545"/>
              <a:gd name="T59" fmla="*/ 134 h 3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5"/>
              <a:gd name="T91" fmla="*/ 0 h 337"/>
              <a:gd name="T92" fmla="*/ 0 w 545"/>
              <a:gd name="T93" fmla="*/ 0 h 3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5" h="337">
                <a:moveTo>
                  <a:pt x="396" y="134"/>
                </a:moveTo>
                <a:lnTo>
                  <a:pt x="331" y="67"/>
                </a:lnTo>
                <a:lnTo>
                  <a:pt x="284" y="67"/>
                </a:lnTo>
                <a:lnTo>
                  <a:pt x="247" y="67"/>
                </a:lnTo>
                <a:lnTo>
                  <a:pt x="212" y="67"/>
                </a:lnTo>
                <a:lnTo>
                  <a:pt x="165" y="33"/>
                </a:lnTo>
                <a:lnTo>
                  <a:pt x="130" y="33"/>
                </a:lnTo>
                <a:lnTo>
                  <a:pt x="95" y="0"/>
                </a:lnTo>
                <a:lnTo>
                  <a:pt x="35" y="0"/>
                </a:lnTo>
                <a:lnTo>
                  <a:pt x="0" y="0"/>
                </a:lnTo>
                <a:lnTo>
                  <a:pt x="11" y="100"/>
                </a:lnTo>
                <a:lnTo>
                  <a:pt x="46" y="168"/>
                </a:lnTo>
                <a:lnTo>
                  <a:pt x="71" y="168"/>
                </a:lnTo>
                <a:lnTo>
                  <a:pt x="106" y="235"/>
                </a:lnTo>
                <a:lnTo>
                  <a:pt x="153" y="268"/>
                </a:lnTo>
                <a:lnTo>
                  <a:pt x="200" y="302"/>
                </a:lnTo>
                <a:lnTo>
                  <a:pt x="236" y="302"/>
                </a:lnTo>
                <a:lnTo>
                  <a:pt x="260" y="302"/>
                </a:lnTo>
                <a:lnTo>
                  <a:pt x="307" y="302"/>
                </a:lnTo>
                <a:lnTo>
                  <a:pt x="343" y="302"/>
                </a:lnTo>
                <a:lnTo>
                  <a:pt x="378" y="302"/>
                </a:lnTo>
                <a:lnTo>
                  <a:pt x="425" y="302"/>
                </a:lnTo>
                <a:lnTo>
                  <a:pt x="473" y="336"/>
                </a:lnTo>
                <a:lnTo>
                  <a:pt x="508" y="336"/>
                </a:lnTo>
                <a:lnTo>
                  <a:pt x="544" y="336"/>
                </a:lnTo>
                <a:lnTo>
                  <a:pt x="520" y="235"/>
                </a:lnTo>
                <a:lnTo>
                  <a:pt x="485" y="168"/>
                </a:lnTo>
                <a:lnTo>
                  <a:pt x="448" y="134"/>
                </a:lnTo>
                <a:lnTo>
                  <a:pt x="396" y="134"/>
                </a:lnTo>
              </a:path>
            </a:pathLst>
          </a:cu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8242" name="Group 14">
            <a:extLst>
              <a:ext uri="{FF2B5EF4-FFF2-40B4-BE49-F238E27FC236}">
                <a16:creationId xmlns:a16="http://schemas.microsoft.com/office/drawing/2014/main" id="{6C04B92D-E625-4164-9FC0-F188A5FD5E8D}"/>
              </a:ext>
            </a:extLst>
          </p:cNvPr>
          <p:cNvGrpSpPr>
            <a:grpSpLocks/>
          </p:cNvGrpSpPr>
          <p:nvPr/>
        </p:nvGrpSpPr>
        <p:grpSpPr bwMode="auto">
          <a:xfrm>
            <a:off x="4876800" y="4038600"/>
            <a:ext cx="1219200" cy="1828800"/>
            <a:chOff x="3072" y="2544"/>
            <a:chExt cx="768" cy="1152"/>
          </a:xfrm>
        </p:grpSpPr>
        <p:sp>
          <p:nvSpPr>
            <p:cNvPr id="15379" name="Rechteck 13323">
              <a:extLst>
                <a:ext uri="{FF2B5EF4-FFF2-40B4-BE49-F238E27FC236}">
                  <a16:creationId xmlns:a16="http://schemas.microsoft.com/office/drawing/2014/main" id="{3FD2DE6E-8AFE-489D-B968-516F9618844A}"/>
                </a:ext>
              </a:extLst>
            </p:cNvPr>
            <p:cNvSpPr>
              <a:spLocks noChangeArrowheads="1"/>
            </p:cNvSpPr>
            <p:nvPr/>
          </p:nvSpPr>
          <p:spPr bwMode="auto">
            <a:xfrm>
              <a:off x="3072" y="2544"/>
              <a:ext cx="768" cy="1152"/>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0" name="Rechteck 13324">
              <a:extLst>
                <a:ext uri="{FF2B5EF4-FFF2-40B4-BE49-F238E27FC236}">
                  <a16:creationId xmlns:a16="http://schemas.microsoft.com/office/drawing/2014/main" id="{B5AAC043-9D76-40A5-939B-AEA784E4F278}"/>
                </a:ext>
              </a:extLst>
            </p:cNvPr>
            <p:cNvSpPr>
              <a:spLocks noChangeArrowheads="1"/>
            </p:cNvSpPr>
            <p:nvPr/>
          </p:nvSpPr>
          <p:spPr bwMode="auto">
            <a:xfrm>
              <a:off x="3168" y="3312"/>
              <a:ext cx="576" cy="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5537" name="Group 17">
            <a:extLst>
              <a:ext uri="{FF2B5EF4-FFF2-40B4-BE49-F238E27FC236}">
                <a16:creationId xmlns:a16="http://schemas.microsoft.com/office/drawing/2014/main" id="{5539DEFA-00C3-4F7C-B981-6970E028BCCD}"/>
              </a:ext>
            </a:extLst>
          </p:cNvPr>
          <p:cNvGrpSpPr>
            <a:grpSpLocks/>
          </p:cNvGrpSpPr>
          <p:nvPr/>
        </p:nvGrpSpPr>
        <p:grpSpPr bwMode="auto">
          <a:xfrm>
            <a:off x="4038600" y="3808413"/>
            <a:ext cx="1828800" cy="1222375"/>
            <a:chOff x="2544" y="2399"/>
            <a:chExt cx="1152" cy="770"/>
          </a:xfrm>
        </p:grpSpPr>
        <p:sp>
          <p:nvSpPr>
            <p:cNvPr id="15377" name="Rechteck 13326">
              <a:extLst>
                <a:ext uri="{FF2B5EF4-FFF2-40B4-BE49-F238E27FC236}">
                  <a16:creationId xmlns:a16="http://schemas.microsoft.com/office/drawing/2014/main" id="{BAEDE9F0-34D8-486C-A234-F51B6CB33EE7}"/>
                </a:ext>
              </a:extLst>
            </p:cNvPr>
            <p:cNvSpPr>
              <a:spLocks noChangeArrowheads="1"/>
            </p:cNvSpPr>
            <p:nvPr/>
          </p:nvSpPr>
          <p:spPr bwMode="auto">
            <a:xfrm rot="-3360000">
              <a:off x="2735" y="2208"/>
              <a:ext cx="770" cy="1152"/>
            </a:xfrm>
            <a:prstGeom prst="rect">
              <a:avLst/>
            </a:prstGeom>
            <a:gradFill rotWithShape="0">
              <a:gsLst>
                <a:gs pos="0">
                  <a:schemeClr val="folHlink"/>
                </a:gs>
                <a:gs pos="50000">
                  <a:schemeClr val="tx1"/>
                </a:gs>
                <a:gs pos="100000">
                  <a:schemeClr val="fo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78" name="Rechtwinkliges Dreieck 13327">
              <a:extLst>
                <a:ext uri="{FF2B5EF4-FFF2-40B4-BE49-F238E27FC236}">
                  <a16:creationId xmlns:a16="http://schemas.microsoft.com/office/drawing/2014/main" id="{3ED6028C-22A7-452A-BE96-FBFCE62ED7CA}"/>
                </a:ext>
              </a:extLst>
            </p:cNvPr>
            <p:cNvSpPr>
              <a:spLocks noChangeArrowheads="1"/>
            </p:cNvSpPr>
            <p:nvPr/>
          </p:nvSpPr>
          <p:spPr bwMode="auto">
            <a:xfrm rot="2220000" flipH="1">
              <a:off x="2587" y="2719"/>
              <a:ext cx="952" cy="362"/>
            </a:xfrm>
            <a:prstGeom prst="rtTriangle">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3330" name="Form 13329">
            <a:extLst>
              <a:ext uri="{FF2B5EF4-FFF2-40B4-BE49-F238E27FC236}">
                <a16:creationId xmlns:a16="http://schemas.microsoft.com/office/drawing/2014/main" id="{A5D1AA34-476F-4B32-AF99-7FB1C1275C7A}"/>
              </a:ext>
            </a:extLst>
          </p:cNvPr>
          <p:cNvSpPr>
            <a:spLocks/>
          </p:cNvSpPr>
          <p:nvPr/>
        </p:nvSpPr>
        <p:spPr bwMode="auto">
          <a:xfrm>
            <a:off x="3033713" y="4148138"/>
            <a:ext cx="920750" cy="533400"/>
          </a:xfrm>
          <a:custGeom>
            <a:avLst/>
            <a:gdLst>
              <a:gd name="T0" fmla="*/ 537 w 580"/>
              <a:gd name="T1" fmla="*/ 123 h 336"/>
              <a:gd name="T2" fmla="*/ 444 w 580"/>
              <a:gd name="T3" fmla="*/ 99 h 336"/>
              <a:gd name="T4" fmla="*/ 353 w 580"/>
              <a:gd name="T5" fmla="*/ 99 h 336"/>
              <a:gd name="T6" fmla="*/ 262 w 580"/>
              <a:gd name="T7" fmla="*/ 99 h 336"/>
              <a:gd name="T8" fmla="*/ 172 w 580"/>
              <a:gd name="T9" fmla="*/ 108 h 336"/>
              <a:gd name="T10" fmla="*/ 154 w 580"/>
              <a:gd name="T11" fmla="*/ 136 h 336"/>
              <a:gd name="T12" fmla="*/ 127 w 580"/>
              <a:gd name="T13" fmla="*/ 172 h 336"/>
              <a:gd name="T14" fmla="*/ 108 w 580"/>
              <a:gd name="T15" fmla="*/ 199 h 336"/>
              <a:gd name="T16" fmla="*/ 90 w 580"/>
              <a:gd name="T17" fmla="*/ 244 h 336"/>
              <a:gd name="T18" fmla="*/ 81 w 580"/>
              <a:gd name="T19" fmla="*/ 271 h 336"/>
              <a:gd name="T20" fmla="*/ 72 w 580"/>
              <a:gd name="T21" fmla="*/ 299 h 336"/>
              <a:gd name="T22" fmla="*/ 63 w 580"/>
              <a:gd name="T23" fmla="*/ 326 h 336"/>
              <a:gd name="T24" fmla="*/ 27 w 580"/>
              <a:gd name="T25" fmla="*/ 335 h 336"/>
              <a:gd name="T26" fmla="*/ 0 w 580"/>
              <a:gd name="T27" fmla="*/ 299 h 336"/>
              <a:gd name="T28" fmla="*/ 0 w 580"/>
              <a:gd name="T29" fmla="*/ 199 h 336"/>
              <a:gd name="T30" fmla="*/ 0 w 580"/>
              <a:gd name="T31" fmla="*/ 163 h 336"/>
              <a:gd name="T32" fmla="*/ 18 w 580"/>
              <a:gd name="T33" fmla="*/ 54 h 336"/>
              <a:gd name="T34" fmla="*/ 63 w 580"/>
              <a:gd name="T35" fmla="*/ 27 h 336"/>
              <a:gd name="T36" fmla="*/ 99 w 580"/>
              <a:gd name="T37" fmla="*/ 18 h 336"/>
              <a:gd name="T38" fmla="*/ 145 w 580"/>
              <a:gd name="T39" fmla="*/ 9 h 336"/>
              <a:gd name="T40" fmla="*/ 235 w 580"/>
              <a:gd name="T41" fmla="*/ 9 h 336"/>
              <a:gd name="T42" fmla="*/ 271 w 580"/>
              <a:gd name="T43" fmla="*/ 0 h 336"/>
              <a:gd name="T44" fmla="*/ 290 w 580"/>
              <a:gd name="T45" fmla="*/ 0 h 336"/>
              <a:gd name="T46" fmla="*/ 380 w 580"/>
              <a:gd name="T47" fmla="*/ 0 h 336"/>
              <a:gd name="T48" fmla="*/ 471 w 580"/>
              <a:gd name="T49" fmla="*/ 0 h 336"/>
              <a:gd name="T50" fmla="*/ 507 w 580"/>
              <a:gd name="T51" fmla="*/ 0 h 336"/>
              <a:gd name="T52" fmla="*/ 543 w 580"/>
              <a:gd name="T53" fmla="*/ 9 h 336"/>
              <a:gd name="T54" fmla="*/ 570 w 580"/>
              <a:gd name="T55" fmla="*/ 45 h 336"/>
              <a:gd name="T56" fmla="*/ 579 w 580"/>
              <a:gd name="T57" fmla="*/ 72 h 336"/>
              <a:gd name="T58" fmla="*/ 537 w 580"/>
              <a:gd name="T59" fmla="*/ 123 h 336"/>
              <a:gd name="T60" fmla="*/ 537 w 580"/>
              <a:gd name="T61" fmla="*/ 123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0"/>
              <a:gd name="T94" fmla="*/ 0 h 336"/>
              <a:gd name="T95" fmla="*/ 0 w 580"/>
              <a:gd name="T96" fmla="*/ 0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0" h="336">
                <a:moveTo>
                  <a:pt x="537" y="123"/>
                </a:moveTo>
                <a:lnTo>
                  <a:pt x="444" y="99"/>
                </a:lnTo>
                <a:lnTo>
                  <a:pt x="353" y="99"/>
                </a:lnTo>
                <a:lnTo>
                  <a:pt x="262" y="99"/>
                </a:lnTo>
                <a:lnTo>
                  <a:pt x="172" y="108"/>
                </a:lnTo>
                <a:lnTo>
                  <a:pt x="154" y="136"/>
                </a:lnTo>
                <a:lnTo>
                  <a:pt x="127" y="172"/>
                </a:lnTo>
                <a:lnTo>
                  <a:pt x="108" y="199"/>
                </a:lnTo>
                <a:lnTo>
                  <a:pt x="90" y="244"/>
                </a:lnTo>
                <a:lnTo>
                  <a:pt x="81" y="271"/>
                </a:lnTo>
                <a:lnTo>
                  <a:pt x="72" y="299"/>
                </a:lnTo>
                <a:lnTo>
                  <a:pt x="63" y="326"/>
                </a:lnTo>
                <a:lnTo>
                  <a:pt x="27" y="335"/>
                </a:lnTo>
                <a:lnTo>
                  <a:pt x="0" y="299"/>
                </a:lnTo>
                <a:lnTo>
                  <a:pt x="0" y="199"/>
                </a:lnTo>
                <a:lnTo>
                  <a:pt x="0" y="163"/>
                </a:lnTo>
                <a:lnTo>
                  <a:pt x="18" y="54"/>
                </a:lnTo>
                <a:lnTo>
                  <a:pt x="63" y="27"/>
                </a:lnTo>
                <a:lnTo>
                  <a:pt x="99" y="18"/>
                </a:lnTo>
                <a:lnTo>
                  <a:pt x="145" y="9"/>
                </a:lnTo>
                <a:lnTo>
                  <a:pt x="235" y="9"/>
                </a:lnTo>
                <a:lnTo>
                  <a:pt x="271" y="0"/>
                </a:lnTo>
                <a:lnTo>
                  <a:pt x="290" y="0"/>
                </a:lnTo>
                <a:lnTo>
                  <a:pt x="380" y="0"/>
                </a:lnTo>
                <a:lnTo>
                  <a:pt x="471" y="0"/>
                </a:lnTo>
                <a:lnTo>
                  <a:pt x="507" y="0"/>
                </a:lnTo>
                <a:lnTo>
                  <a:pt x="543" y="9"/>
                </a:lnTo>
                <a:lnTo>
                  <a:pt x="570" y="45"/>
                </a:lnTo>
                <a:lnTo>
                  <a:pt x="579" y="72"/>
                </a:lnTo>
                <a:lnTo>
                  <a:pt x="537" y="123"/>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1" name="Ellipse 13330">
            <a:extLst>
              <a:ext uri="{FF2B5EF4-FFF2-40B4-BE49-F238E27FC236}">
                <a16:creationId xmlns:a16="http://schemas.microsoft.com/office/drawing/2014/main" id="{A3BFBEE1-ACA1-459E-A061-233BBE82E2A9}"/>
              </a:ext>
            </a:extLst>
          </p:cNvPr>
          <p:cNvSpPr>
            <a:spLocks noChangeArrowheads="1"/>
          </p:cNvSpPr>
          <p:nvPr/>
        </p:nvSpPr>
        <p:spPr bwMode="auto">
          <a:xfrm>
            <a:off x="2978150" y="4654550"/>
            <a:ext cx="215900" cy="292100"/>
          </a:xfrm>
          <a:prstGeom prst="ellipse">
            <a:avLst/>
          </a:prstGeom>
          <a:gradFill rotWithShape="0">
            <a:gsLst>
              <a:gs pos="0">
                <a:schemeClr val="accent1"/>
              </a:gs>
              <a:gs pos="100000">
                <a:schemeClr val="tx1"/>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32" name="Form 13331">
            <a:extLst>
              <a:ext uri="{FF2B5EF4-FFF2-40B4-BE49-F238E27FC236}">
                <a16:creationId xmlns:a16="http://schemas.microsoft.com/office/drawing/2014/main" id="{739836C9-0FD5-4785-9DA4-B48C2596D8B4}"/>
              </a:ext>
            </a:extLst>
          </p:cNvPr>
          <p:cNvSpPr>
            <a:spLocks/>
          </p:cNvSpPr>
          <p:nvPr/>
        </p:nvSpPr>
        <p:spPr bwMode="auto">
          <a:xfrm>
            <a:off x="2565400" y="4953000"/>
            <a:ext cx="865188" cy="534988"/>
          </a:xfrm>
          <a:custGeom>
            <a:avLst/>
            <a:gdLst>
              <a:gd name="T0" fmla="*/ 396 w 545"/>
              <a:gd name="T1" fmla="*/ 134 h 337"/>
              <a:gd name="T2" fmla="*/ 331 w 545"/>
              <a:gd name="T3" fmla="*/ 67 h 337"/>
              <a:gd name="T4" fmla="*/ 284 w 545"/>
              <a:gd name="T5" fmla="*/ 67 h 337"/>
              <a:gd name="T6" fmla="*/ 247 w 545"/>
              <a:gd name="T7" fmla="*/ 67 h 337"/>
              <a:gd name="T8" fmla="*/ 212 w 545"/>
              <a:gd name="T9" fmla="*/ 67 h 337"/>
              <a:gd name="T10" fmla="*/ 165 w 545"/>
              <a:gd name="T11" fmla="*/ 33 h 337"/>
              <a:gd name="T12" fmla="*/ 130 w 545"/>
              <a:gd name="T13" fmla="*/ 33 h 337"/>
              <a:gd name="T14" fmla="*/ 95 w 545"/>
              <a:gd name="T15" fmla="*/ 0 h 337"/>
              <a:gd name="T16" fmla="*/ 35 w 545"/>
              <a:gd name="T17" fmla="*/ 0 h 337"/>
              <a:gd name="T18" fmla="*/ 0 w 545"/>
              <a:gd name="T19" fmla="*/ 0 h 337"/>
              <a:gd name="T20" fmla="*/ 11 w 545"/>
              <a:gd name="T21" fmla="*/ 100 h 337"/>
              <a:gd name="T22" fmla="*/ 46 w 545"/>
              <a:gd name="T23" fmla="*/ 168 h 337"/>
              <a:gd name="T24" fmla="*/ 71 w 545"/>
              <a:gd name="T25" fmla="*/ 168 h 337"/>
              <a:gd name="T26" fmla="*/ 106 w 545"/>
              <a:gd name="T27" fmla="*/ 235 h 337"/>
              <a:gd name="T28" fmla="*/ 153 w 545"/>
              <a:gd name="T29" fmla="*/ 268 h 337"/>
              <a:gd name="T30" fmla="*/ 200 w 545"/>
              <a:gd name="T31" fmla="*/ 302 h 337"/>
              <a:gd name="T32" fmla="*/ 236 w 545"/>
              <a:gd name="T33" fmla="*/ 302 h 337"/>
              <a:gd name="T34" fmla="*/ 260 w 545"/>
              <a:gd name="T35" fmla="*/ 302 h 337"/>
              <a:gd name="T36" fmla="*/ 307 w 545"/>
              <a:gd name="T37" fmla="*/ 302 h 337"/>
              <a:gd name="T38" fmla="*/ 343 w 545"/>
              <a:gd name="T39" fmla="*/ 302 h 337"/>
              <a:gd name="T40" fmla="*/ 378 w 545"/>
              <a:gd name="T41" fmla="*/ 302 h 337"/>
              <a:gd name="T42" fmla="*/ 425 w 545"/>
              <a:gd name="T43" fmla="*/ 302 h 337"/>
              <a:gd name="T44" fmla="*/ 473 w 545"/>
              <a:gd name="T45" fmla="*/ 336 h 337"/>
              <a:gd name="T46" fmla="*/ 508 w 545"/>
              <a:gd name="T47" fmla="*/ 336 h 337"/>
              <a:gd name="T48" fmla="*/ 544 w 545"/>
              <a:gd name="T49" fmla="*/ 336 h 337"/>
              <a:gd name="T50" fmla="*/ 520 w 545"/>
              <a:gd name="T51" fmla="*/ 235 h 337"/>
              <a:gd name="T52" fmla="*/ 485 w 545"/>
              <a:gd name="T53" fmla="*/ 168 h 337"/>
              <a:gd name="T54" fmla="*/ 448 w 545"/>
              <a:gd name="T55" fmla="*/ 134 h 337"/>
              <a:gd name="T56" fmla="*/ 396 w 545"/>
              <a:gd name="T57" fmla="*/ 134 h 337"/>
              <a:gd name="T58" fmla="*/ 396 w 545"/>
              <a:gd name="T59" fmla="*/ 134 h 3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5"/>
              <a:gd name="T91" fmla="*/ 0 h 337"/>
              <a:gd name="T92" fmla="*/ 0 w 545"/>
              <a:gd name="T93" fmla="*/ 0 h 3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5" h="337">
                <a:moveTo>
                  <a:pt x="396" y="134"/>
                </a:moveTo>
                <a:lnTo>
                  <a:pt x="331" y="67"/>
                </a:lnTo>
                <a:lnTo>
                  <a:pt x="284" y="67"/>
                </a:lnTo>
                <a:lnTo>
                  <a:pt x="247" y="67"/>
                </a:lnTo>
                <a:lnTo>
                  <a:pt x="212" y="67"/>
                </a:lnTo>
                <a:lnTo>
                  <a:pt x="165" y="33"/>
                </a:lnTo>
                <a:lnTo>
                  <a:pt x="130" y="33"/>
                </a:lnTo>
                <a:lnTo>
                  <a:pt x="95" y="0"/>
                </a:lnTo>
                <a:lnTo>
                  <a:pt x="35" y="0"/>
                </a:lnTo>
                <a:lnTo>
                  <a:pt x="0" y="0"/>
                </a:lnTo>
                <a:lnTo>
                  <a:pt x="11" y="100"/>
                </a:lnTo>
                <a:lnTo>
                  <a:pt x="46" y="168"/>
                </a:lnTo>
                <a:lnTo>
                  <a:pt x="71" y="168"/>
                </a:lnTo>
                <a:lnTo>
                  <a:pt x="106" y="235"/>
                </a:lnTo>
                <a:lnTo>
                  <a:pt x="153" y="268"/>
                </a:lnTo>
                <a:lnTo>
                  <a:pt x="200" y="302"/>
                </a:lnTo>
                <a:lnTo>
                  <a:pt x="236" y="302"/>
                </a:lnTo>
                <a:lnTo>
                  <a:pt x="260" y="302"/>
                </a:lnTo>
                <a:lnTo>
                  <a:pt x="307" y="302"/>
                </a:lnTo>
                <a:lnTo>
                  <a:pt x="343" y="302"/>
                </a:lnTo>
                <a:lnTo>
                  <a:pt x="378" y="302"/>
                </a:lnTo>
                <a:lnTo>
                  <a:pt x="425" y="302"/>
                </a:lnTo>
                <a:lnTo>
                  <a:pt x="473" y="336"/>
                </a:lnTo>
                <a:lnTo>
                  <a:pt x="508" y="336"/>
                </a:lnTo>
                <a:lnTo>
                  <a:pt x="544" y="336"/>
                </a:lnTo>
                <a:lnTo>
                  <a:pt x="520" y="235"/>
                </a:lnTo>
                <a:lnTo>
                  <a:pt x="485" y="168"/>
                </a:lnTo>
                <a:lnTo>
                  <a:pt x="448" y="134"/>
                </a:lnTo>
                <a:lnTo>
                  <a:pt x="396" y="134"/>
                </a:lnTo>
              </a:path>
            </a:pathLst>
          </a:custGeom>
          <a:gradFill rotWithShape="0">
            <a:gsLst>
              <a:gs pos="0">
                <a:schemeClr val="accent1"/>
              </a:gs>
              <a:gs pos="50000">
                <a:schemeClr val="tx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0-#ppt_w/2"/>
                                          </p:val>
                                        </p:tav>
                                        <p:tav tm="100000">
                                          <p:val>
                                            <p:strVal val="#ppt_x"/>
                                          </p:val>
                                        </p:tav>
                                      </p:tavLst>
                                    </p:anim>
                                    <p:anim calcmode="lin" valueType="num">
                                      <p:cBhvr additive="base">
                                        <p:cTn id="8" dur="500" fill="hold"/>
                                        <p:tgtEl>
                                          <p:spTgt spid="133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3314">
                                            <p:txEl>
                                              <p:pRg st="0" end="0"/>
                                            </p:txEl>
                                          </p:spTgt>
                                        </p:tgtEl>
                                        <p:attrNameLst>
                                          <p:attrName>style.visibility</p:attrName>
                                        </p:attrNameLst>
                                      </p:cBhvr>
                                      <p:to>
                                        <p:strVal val="visible"/>
                                      </p:to>
                                    </p:set>
                                    <p:animEffect transition="in" filter="wipe(up)">
                                      <p:cBhvr>
                                        <p:cTn id="13" dur="75"/>
                                        <p:tgtEl>
                                          <p:spTgt spid="1331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par>
                          <p:cTn id="14" fill="hold" nodeType="afterGroup">
                            <p:stCondLst>
                              <p:cond delay="6675"/>
                            </p:stCondLst>
                            <p:childTnLst>
                              <p:par>
                                <p:cTn id="15" presetID="11" presetClass="entr" presetSubtype="0" fill="hold" grpId="0" nodeType="afterEffect">
                                  <p:stCondLst>
                                    <p:cond delay="0"/>
                                  </p:stCondLst>
                                  <p:childTnLst>
                                    <p:set>
                                      <p:cBhvr>
                                        <p:cTn id="16" dur="500">
                                          <p:stCondLst>
                                            <p:cond delay="0"/>
                                          </p:stCondLst>
                                        </p:cTn>
                                        <p:tgtEl>
                                          <p:spTgt spid="13316"/>
                                        </p:tgtEl>
                                        <p:attrNameLst>
                                          <p:attrName>style.visibility</p:attrName>
                                        </p:attrNameLst>
                                      </p:cBhvr>
                                      <p:to>
                                        <p:strVal val="visible"/>
                                      </p:to>
                                    </p:set>
                                  </p:childTnLst>
                                </p:cTn>
                              </p:par>
                            </p:childTnLst>
                          </p:cTn>
                        </p:par>
                        <p:par>
                          <p:cTn id="17" fill="hold" nodeType="afterGroup">
                            <p:stCondLst>
                              <p:cond delay="7175"/>
                            </p:stCondLst>
                            <p:childTnLst>
                              <p:par>
                                <p:cTn id="18" presetID="11" presetClass="entr" presetSubtype="0" fill="hold" grpId="0" nodeType="afterEffect">
                                  <p:stCondLst>
                                    <p:cond delay="0"/>
                                  </p:stCondLst>
                                  <p:childTnLst>
                                    <p:set>
                                      <p:cBhvr>
                                        <p:cTn id="19" dur="500">
                                          <p:stCondLst>
                                            <p:cond delay="0"/>
                                          </p:stCondLst>
                                        </p:cTn>
                                        <p:tgtEl>
                                          <p:spTgt spid="13317"/>
                                        </p:tgtEl>
                                        <p:attrNameLst>
                                          <p:attrName>style.visibility</p:attrName>
                                        </p:attrNameLst>
                                      </p:cBhvr>
                                      <p:to>
                                        <p:strVal val="visible"/>
                                      </p:to>
                                    </p:set>
                                  </p:childTnLst>
                                </p:cTn>
                              </p:par>
                            </p:childTnLst>
                          </p:cTn>
                        </p:par>
                        <p:par>
                          <p:cTn id="20" fill="hold" nodeType="afterGroup">
                            <p:stCondLst>
                              <p:cond delay="7675"/>
                            </p:stCondLst>
                            <p:childTnLst>
                              <p:par>
                                <p:cTn id="21" presetID="11" presetClass="entr" presetSubtype="0" fill="hold" grpId="0" nodeType="afterEffect">
                                  <p:stCondLst>
                                    <p:cond delay="0"/>
                                  </p:stCondLst>
                                  <p:childTnLst>
                                    <p:set>
                                      <p:cBhvr>
                                        <p:cTn id="22" dur="500">
                                          <p:stCondLst>
                                            <p:cond delay="0"/>
                                          </p:stCondLst>
                                        </p:cTn>
                                        <p:tgtEl>
                                          <p:spTgt spid="13318"/>
                                        </p:tgtEl>
                                        <p:attrNameLst>
                                          <p:attrName>style.visibility</p:attrName>
                                        </p:attrNameLst>
                                      </p:cBhvr>
                                      <p:to>
                                        <p:strVal val="visible"/>
                                      </p:to>
                                    </p:set>
                                  </p:childTnLst>
                                </p:cTn>
                              </p:par>
                            </p:childTnLst>
                          </p:cTn>
                        </p:par>
                        <p:par>
                          <p:cTn id="23" fill="hold" nodeType="afterGroup">
                            <p:stCondLst>
                              <p:cond delay="8175"/>
                            </p:stCondLst>
                            <p:childTnLst>
                              <p:par>
                                <p:cTn id="24" presetID="11" presetClass="entr" presetSubtype="0" fill="hold" grpId="0" nodeType="afterEffect">
                                  <p:stCondLst>
                                    <p:cond delay="0"/>
                                  </p:stCondLst>
                                  <p:childTnLst>
                                    <p:set>
                                      <p:cBhvr>
                                        <p:cTn id="25" dur="500">
                                          <p:stCondLst>
                                            <p:cond delay="0"/>
                                          </p:stCondLst>
                                        </p:cTn>
                                        <p:tgtEl>
                                          <p:spTgt spid="13319"/>
                                        </p:tgtEl>
                                        <p:attrNameLst>
                                          <p:attrName>style.visibility</p:attrName>
                                        </p:attrNameLst>
                                      </p:cBhvr>
                                      <p:to>
                                        <p:strVal val="visible"/>
                                      </p:to>
                                    </p:set>
                                  </p:childTnLst>
                                </p:cTn>
                              </p:par>
                            </p:childTnLst>
                          </p:cTn>
                        </p:par>
                        <p:par>
                          <p:cTn id="26" fill="hold" nodeType="afterGroup">
                            <p:stCondLst>
                              <p:cond delay="8675"/>
                            </p:stCondLst>
                            <p:childTnLst>
                              <p:par>
                                <p:cTn id="27" presetID="11" presetClass="entr" presetSubtype="0" fill="hold" grpId="0" nodeType="afterEffect">
                                  <p:stCondLst>
                                    <p:cond delay="0"/>
                                  </p:stCondLst>
                                  <p:childTnLst>
                                    <p:set>
                                      <p:cBhvr>
                                        <p:cTn id="28" dur="500">
                                          <p:stCondLst>
                                            <p:cond delay="0"/>
                                          </p:stCondLst>
                                        </p:cTn>
                                        <p:tgtEl>
                                          <p:spTgt spid="13320"/>
                                        </p:tgtEl>
                                        <p:attrNameLst>
                                          <p:attrName>style.visibility</p:attrName>
                                        </p:attrNameLst>
                                      </p:cBhvr>
                                      <p:to>
                                        <p:strVal val="visible"/>
                                      </p:to>
                                    </p:set>
                                  </p:childTnLst>
                                </p:cTn>
                              </p:par>
                            </p:childTnLst>
                          </p:cTn>
                        </p:par>
                        <p:par>
                          <p:cTn id="29" fill="hold" nodeType="afterGroup">
                            <p:stCondLst>
                              <p:cond delay="9175"/>
                            </p:stCondLst>
                            <p:childTnLst>
                              <p:par>
                                <p:cTn id="30" presetID="11" presetClass="entr" presetSubtype="0" fill="hold" grpId="0" nodeType="afterEffect">
                                  <p:stCondLst>
                                    <p:cond delay="0"/>
                                  </p:stCondLst>
                                  <p:childTnLst>
                                    <p:set>
                                      <p:cBhvr>
                                        <p:cTn id="31" dur="500">
                                          <p:stCondLst>
                                            <p:cond delay="0"/>
                                          </p:stCondLst>
                                        </p:cTn>
                                        <p:tgtEl>
                                          <p:spTgt spid="13321"/>
                                        </p:tgtEl>
                                        <p:attrNameLst>
                                          <p:attrName>style.visibility</p:attrName>
                                        </p:attrNameLst>
                                      </p:cBhvr>
                                      <p:to>
                                        <p:strVal val="visible"/>
                                      </p:to>
                                    </p:set>
                                  </p:childTnLst>
                                </p:cTn>
                              </p:par>
                            </p:childTnLst>
                          </p:cTn>
                        </p:par>
                        <p:par>
                          <p:cTn id="32" fill="hold" nodeType="afterGroup">
                            <p:stCondLst>
                              <p:cond delay="9675"/>
                            </p:stCondLst>
                            <p:childTnLst>
                              <p:par>
                                <p:cTn id="33" presetID="11" presetClass="entr" presetSubtype="0" fill="hold" grpId="0" nodeType="afterEffect">
                                  <p:stCondLst>
                                    <p:cond delay="0"/>
                                  </p:stCondLst>
                                  <p:childTnLst>
                                    <p:set>
                                      <p:cBhvr>
                                        <p:cTn id="34" dur="500">
                                          <p:stCondLst>
                                            <p:cond delay="0"/>
                                          </p:stCondLst>
                                        </p:cTn>
                                        <p:tgtEl>
                                          <p:spTgt spid="13322"/>
                                        </p:tgtEl>
                                        <p:attrNameLst>
                                          <p:attrName>style.visibility</p:attrName>
                                        </p:attrNameLst>
                                      </p:cBhvr>
                                      <p:to>
                                        <p:strVal val="visible"/>
                                      </p:to>
                                    </p:set>
                                  </p:childTnLst>
                                </p:cTn>
                              </p:par>
                            </p:childTnLst>
                          </p:cTn>
                        </p:par>
                        <p:par>
                          <p:cTn id="35" fill="hold" nodeType="afterGroup">
                            <p:stCondLst>
                              <p:cond delay="10175"/>
                            </p:stCondLst>
                            <p:childTnLst>
                              <p:par>
                                <p:cTn id="36" presetID="11" presetClass="entr" presetSubtype="0" fill="hold" grpId="0" nodeType="afterEffect">
                                  <p:stCondLst>
                                    <p:cond delay="0"/>
                                  </p:stCondLst>
                                  <p:childTnLst>
                                    <p:set>
                                      <p:cBhvr>
                                        <p:cTn id="37" dur="500">
                                          <p:stCondLst>
                                            <p:cond delay="0"/>
                                          </p:stCondLst>
                                        </p:cTn>
                                        <p:tgtEl>
                                          <p:spTgt spid="13323"/>
                                        </p:tgtEl>
                                        <p:attrNameLst>
                                          <p:attrName>style.visibility</p:attrName>
                                        </p:attrNameLst>
                                      </p:cBhvr>
                                      <p:to>
                                        <p:strVal val="visible"/>
                                      </p:to>
                                    </p:set>
                                  </p:childTnLst>
                                </p:cTn>
                              </p:par>
                            </p:childTnLst>
                          </p:cTn>
                        </p:par>
                        <p:par>
                          <p:cTn id="38" fill="hold" nodeType="afterGroup">
                            <p:stCondLst>
                              <p:cond delay="10675"/>
                            </p:stCondLst>
                            <p:childTnLst>
                              <p:par>
                                <p:cTn id="39" presetID="11" presetClass="entr" presetSubtype="0" fill="hold" nodeType="afterEffect">
                                  <p:stCondLst>
                                    <p:cond delay="0"/>
                                  </p:stCondLst>
                                  <p:childTnLst>
                                    <p:set>
                                      <p:cBhvr>
                                        <p:cTn id="40" dur="500">
                                          <p:stCondLst>
                                            <p:cond delay="0"/>
                                          </p:stCondLst>
                                        </p:cTn>
                                        <p:tgtEl>
                                          <p:spTgt spid="824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nodeType="clickEffect">
                                  <p:stCondLst>
                                    <p:cond delay="0"/>
                                  </p:stCondLst>
                                  <p:childTnLst>
                                    <p:set>
                                      <p:cBhvr>
                                        <p:cTn id="44" dur="1" fill="hold">
                                          <p:stCondLst>
                                            <p:cond delay="0"/>
                                          </p:stCondLst>
                                        </p:cTn>
                                        <p:tgtEl>
                                          <p:spTgt spid="5537"/>
                                        </p:tgtEl>
                                        <p:attrNameLst>
                                          <p:attrName>style.visibility</p:attrName>
                                        </p:attrNameLst>
                                      </p:cBhvr>
                                      <p:to>
                                        <p:strVal val="visible"/>
                                      </p:to>
                                    </p:set>
                                    <p:animEffect transition="in" filter="box(out)">
                                      <p:cBhvr>
                                        <p:cTn id="45" dur="500"/>
                                        <p:tgtEl>
                                          <p:spTgt spid="5537"/>
                                        </p:tgtEl>
                                      </p:cBhvr>
                                    </p:animEffect>
                                  </p:childTnLst>
                                  <p:subTnLst>
                                    <p:audio>
                                      <p:cMediaNode>
                                        <p:cTn display="0" masterRel="sameClick">
                                          <p:stCondLst>
                                            <p:cond evt="begin" delay="0">
                                              <p:tn val="43"/>
                                            </p:cond>
                                          </p:stCondLst>
                                          <p:endCondLst>
                                            <p:cond evt="onStopAudio" delay="0">
                                              <p:tgtEl>
                                                <p:sldTgt/>
                                              </p:tgtEl>
                                            </p:cond>
                                          </p:endCondLst>
                                        </p:cTn>
                                        <p:tgtEl>
                                          <p:sndTgt r:embed="rId4" name="Kamera"/>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3330"/>
                                        </p:tgtEl>
                                        <p:attrNameLst>
                                          <p:attrName>style.visibility</p:attrName>
                                        </p:attrNameLst>
                                      </p:cBhvr>
                                      <p:to>
                                        <p:strVal val="visible"/>
                                      </p:to>
                                    </p:set>
                                    <p:animEffect transition="in" filter="wipe(right)">
                                      <p:cBhvr>
                                        <p:cTn id="50" dur="500"/>
                                        <p:tgtEl>
                                          <p:spTgt spid="13330"/>
                                        </p:tgtEl>
                                      </p:cBhvr>
                                    </p:animEffect>
                                  </p:childTnLst>
                                  <p:subTnLst>
                                    <p:audio>
                                      <p:cMediaNode>
                                        <p:cTn display="0" masterRel="sameClick">
                                          <p:stCondLst>
                                            <p:cond evt="begin" delay="0">
                                              <p:tn val="48"/>
                                            </p:cond>
                                          </p:stCondLst>
                                          <p:endCondLst>
                                            <p:cond evt="onStopAudio" delay="0">
                                              <p:tgtEl>
                                                <p:sldTgt/>
                                              </p:tgtEl>
                                            </p:cond>
                                          </p:endCondLst>
                                        </p:cTn>
                                        <p:tgtEl>
                                          <p:sndTgt r:embed="rId5" name="Laser"/>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13331"/>
                                        </p:tgtEl>
                                        <p:attrNameLst>
                                          <p:attrName>style.visibility</p:attrName>
                                        </p:attrNameLst>
                                      </p:cBhvr>
                                      <p:to>
                                        <p:strVal val="visible"/>
                                      </p:to>
                                    </p:set>
                                    <p:animEffect transition="in" filter="box(out)">
                                      <p:cBhvr>
                                        <p:cTn id="55" dur="500"/>
                                        <p:tgtEl>
                                          <p:spTgt spid="13331"/>
                                        </p:tgtEl>
                                      </p:cBhvr>
                                    </p:animEffect>
                                  </p:childTnLst>
                                  <p:subTnLst>
                                    <p:audio>
                                      <p:cMediaNode>
                                        <p:cTn display="0" masterRel="sameClick">
                                          <p:stCondLst>
                                            <p:cond evt="begin" delay="0">
                                              <p:tn val="53"/>
                                            </p:cond>
                                          </p:stCondLst>
                                          <p:endCondLst>
                                            <p:cond evt="onStopAudio" delay="0">
                                              <p:tgtEl>
                                                <p:sldTgt/>
                                              </p:tgtEl>
                                            </p:cond>
                                          </p:endCondLst>
                                        </p:cTn>
                                        <p:tgtEl>
                                          <p:sndTgt r:embed="rId4" name="Kamera"/>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13332"/>
                                        </p:tgtEl>
                                        <p:attrNameLst>
                                          <p:attrName>style.visibility</p:attrName>
                                        </p:attrNameLst>
                                      </p:cBhvr>
                                      <p:to>
                                        <p:strVal val="visible"/>
                                      </p:to>
                                    </p:set>
                                    <p:animEffect transition="in" filter="box(out)">
                                      <p:cBhvr>
                                        <p:cTn id="60" dur="500"/>
                                        <p:tgtEl>
                                          <p:spTgt spid="13332"/>
                                        </p:tgtEl>
                                      </p:cBhvr>
                                    </p:animEffect>
                                  </p:childTnLst>
                                  <p:subTnLst>
                                    <p:audio>
                                      <p:cMediaNode>
                                        <p:cTn display="0" masterRel="sameClick">
                                          <p:stCondLst>
                                            <p:cond evt="begin" delay="0">
                                              <p:tn val="58"/>
                                            </p:cond>
                                          </p:stCondLst>
                                          <p:endCondLst>
                                            <p:cond evt="onStopAudio" delay="0">
                                              <p:tgtEl>
                                                <p:sldTgt/>
                                              </p:tgtEl>
                                            </p:cond>
                                          </p:endCondLst>
                                        </p:cTn>
                                        <p:tgtEl>
                                          <p:sndTgt r:embed="rId4"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utoUpdateAnimBg="0"/>
      <p:bldP spid="13314" grpId="0" build="p" autoUpdateAnimBg="0"/>
      <p:bldP spid="13316" grpId="0" animBg="1"/>
      <p:bldP spid="13317" grpId="0" animBg="1"/>
      <p:bldP spid="13318" grpId="0" animBg="1"/>
      <p:bldP spid="13319" grpId="0" animBg="1"/>
      <p:bldP spid="13320" grpId="0" animBg="1"/>
      <p:bldP spid="13321" grpId="0" animBg="1"/>
      <p:bldP spid="13322" grpId="0" animBg="1"/>
      <p:bldP spid="13323" grpId="0" animBg="1"/>
      <p:bldP spid="13330" grpId="0" animBg="1"/>
      <p:bldP spid="13331" grpId="0" animBg="1"/>
      <p:bldP spid="133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rm 14336">
            <a:extLst>
              <a:ext uri="{FF2B5EF4-FFF2-40B4-BE49-F238E27FC236}">
                <a16:creationId xmlns:a16="http://schemas.microsoft.com/office/drawing/2014/main" id="{A0829675-A67A-41E0-A867-F58E65CBA879}"/>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3.1.2. Prinzip</a:t>
            </a:r>
          </a:p>
        </p:txBody>
      </p:sp>
      <p:sp>
        <p:nvSpPr>
          <p:cNvPr id="14338" name="Rechteck 14337">
            <a:extLst>
              <a:ext uri="{FF2B5EF4-FFF2-40B4-BE49-F238E27FC236}">
                <a16:creationId xmlns:a16="http://schemas.microsoft.com/office/drawing/2014/main" id="{CC33F3B4-FC47-4FFC-A409-5243D5441A8C}"/>
              </a:ext>
            </a:extLst>
          </p:cNvPr>
          <p:cNvSpPr>
            <a:spLocks noChangeArrowheads="1"/>
          </p:cNvSpPr>
          <p:nvPr/>
        </p:nvSpPr>
        <p:spPr bwMode="auto">
          <a:xfrm>
            <a:off x="1371600" y="2057400"/>
            <a:ext cx="7391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Das Phasenkontrastverfahren gestattet, lebende Objekte bei hoher Auflösung kontrastreich abzubilden, ohne sie durch Farbstoffe anzufärben. der Kontrast wird dabei durch besondere strahlenführung im Mikroskop erreicht. dagegen wird der Kontrast bei gefärbten Präparaten durch die färbung erreicht (näheres siehe Lehrbücher z.B. Näveke . einführung in die mikrobiologischen Arbeitsmethoden S. 56 f.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up)">
                                      <p:cBhvr>
                                        <p:cTn id="7" dur="75"/>
                                        <p:tgtEl>
                                          <p:spTgt spid="143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Rechteck 15360">
            <a:extLst>
              <a:ext uri="{FF2B5EF4-FFF2-40B4-BE49-F238E27FC236}">
                <a16:creationId xmlns:a16="http://schemas.microsoft.com/office/drawing/2014/main" id="{071E6576-7863-4678-867D-E35159A80F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1113"/>
            <a:ext cx="9142413"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ox(out)">
                                      <p:cBhvr>
                                        <p:cTn id="7" dur="500"/>
                                        <p:tgtEl>
                                          <p:spTgt spid="1536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Rechteck 16384">
            <a:extLst>
              <a:ext uri="{FF2B5EF4-FFF2-40B4-BE49-F238E27FC236}">
                <a16:creationId xmlns:a16="http://schemas.microsoft.com/office/drawing/2014/main" id="{DE2202D9-D146-4C30-94C2-30C2F5854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25"/>
            <a:ext cx="9142413"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ox(out)">
                                      <p:cBhvr>
                                        <p:cTn id="7" dur="500"/>
                                        <p:tgtEl>
                                          <p:spTgt spid="1638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Rechteck 17408">
            <a:extLst>
              <a:ext uri="{FF2B5EF4-FFF2-40B4-BE49-F238E27FC236}">
                <a16:creationId xmlns:a16="http://schemas.microsoft.com/office/drawing/2014/main" id="{EC2A0124-D2BF-4F65-9440-AA1BB0D437E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4163"/>
            <a:ext cx="914241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ox(out)">
                                      <p:cBhvr>
                                        <p:cTn id="7" dur="500"/>
                                        <p:tgtEl>
                                          <p:spTgt spid="1740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Rechteck 18432">
            <a:extLst>
              <a:ext uri="{FF2B5EF4-FFF2-40B4-BE49-F238E27FC236}">
                <a16:creationId xmlns:a16="http://schemas.microsoft.com/office/drawing/2014/main" id="{339E31D2-9059-4DE3-8642-037F3D3CAD8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70104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ox(out)">
                                      <p:cBhvr>
                                        <p:cTn id="7" dur="500"/>
                                        <p:tgtEl>
                                          <p:spTgt spid="1843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Rechteck 19456">
            <a:extLst>
              <a:ext uri="{FF2B5EF4-FFF2-40B4-BE49-F238E27FC236}">
                <a16:creationId xmlns:a16="http://schemas.microsoft.com/office/drawing/2014/main" id="{E90D7160-26B3-4B47-9207-87A7D6D1C8F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3350"/>
            <a:ext cx="914241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ox(out)">
                                      <p:cBhvr>
                                        <p:cTn id="7" dur="500"/>
                                        <p:tgtEl>
                                          <p:spTgt spid="1945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Rechteck 20480">
            <a:extLst>
              <a:ext uri="{FF2B5EF4-FFF2-40B4-BE49-F238E27FC236}">
                <a16:creationId xmlns:a16="http://schemas.microsoft.com/office/drawing/2014/main" id="{BF2A2955-4743-409B-BF05-00C87D54B5F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013" y="0"/>
            <a:ext cx="461803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ox(out)">
                                      <p:cBhvr>
                                        <p:cTn id="7" dur="500"/>
                                        <p:tgtEl>
                                          <p:spTgt spid="2048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chteck 21504">
            <a:extLst>
              <a:ext uri="{FF2B5EF4-FFF2-40B4-BE49-F238E27FC236}">
                <a16:creationId xmlns:a16="http://schemas.microsoft.com/office/drawing/2014/main" id="{B03972F3-FA7B-4205-A27A-1E8E08DBF3A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1025"/>
            <a:ext cx="91424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ox(out)">
                                      <p:cBhvr>
                                        <p:cTn id="7" dur="500"/>
                                        <p:tgtEl>
                                          <p:spTgt spid="2150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Form 4096">
            <a:extLst>
              <a:ext uri="{FF2B5EF4-FFF2-40B4-BE49-F238E27FC236}">
                <a16:creationId xmlns:a16="http://schemas.microsoft.com/office/drawing/2014/main" id="{EBF90630-31DA-47A6-9F44-E93112D65E86}"/>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Arbeitsregeln</a:t>
            </a:r>
          </a:p>
        </p:txBody>
      </p:sp>
      <p:sp>
        <p:nvSpPr>
          <p:cNvPr id="4098" name="Rechteck 4097">
            <a:extLst>
              <a:ext uri="{FF2B5EF4-FFF2-40B4-BE49-F238E27FC236}">
                <a16:creationId xmlns:a16="http://schemas.microsoft.com/office/drawing/2014/main" id="{C9FA4F9F-D71B-4108-86E7-4218AB032DF4}"/>
              </a:ext>
            </a:extLst>
          </p:cNvPr>
          <p:cNvSpPr>
            <a:spLocks noChangeArrowheads="1"/>
          </p:cNvSpPr>
          <p:nvPr/>
        </p:nvSpPr>
        <p:spPr bwMode="auto">
          <a:xfrm>
            <a:off x="1371600" y="2057400"/>
            <a:ext cx="76962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Manche Mikroorganismen sind pathogen, d.h. sie können Infektionskrankheiten  erzeugen und/ oder durch  gebildete Toxine Vergiftungen verursachen.</a:t>
            </a:r>
          </a:p>
          <a:p>
            <a:pPr>
              <a:spcBef>
                <a:spcPct val="50000"/>
              </a:spcBef>
            </a:pPr>
            <a:r>
              <a:rPr lang="de-DE" altLang="de-DE">
                <a:latin typeface="Times New Roman" panose="02020603050405020304" pitchFamily="18" charset="0"/>
              </a:rPr>
              <a:t>Um Laborinfektionen zu vermeiden , müssen einige Grundregeln guter mikrobiologischer  Technik beachtet werden.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0-#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4098">
                                            <p:txEl>
                                              <p:pRg st="0" end="0"/>
                                            </p:txEl>
                                          </p:spTgt>
                                        </p:tgtEl>
                                        <p:attrNameLst>
                                          <p:attrName>style.visibility</p:attrName>
                                        </p:attrNameLst>
                                      </p:cBhvr>
                                      <p:to>
                                        <p:strVal val="visible"/>
                                      </p:to>
                                    </p:set>
                                    <p:animEffect transition="in" filter="wipe(up)">
                                      <p:cBhvr>
                                        <p:cTn id="13" dur="75"/>
                                        <p:tgtEl>
                                          <p:spTgt spid="409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4098">
                                            <p:txEl>
                                              <p:pRg st="1" end="1"/>
                                            </p:txEl>
                                          </p:spTgt>
                                        </p:tgtEl>
                                        <p:attrNameLst>
                                          <p:attrName>style.visibility</p:attrName>
                                        </p:attrNameLst>
                                      </p:cBhvr>
                                      <p:to>
                                        <p:strVal val="visible"/>
                                      </p:to>
                                    </p:set>
                                    <p:animEffect transition="in" filter="wipe(up)">
                                      <p:cBhvr>
                                        <p:cTn id="18" dur="75"/>
                                        <p:tgtEl>
                                          <p:spTgt spid="4098">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utoUpdateAnimBg="0"/>
      <p:bldP spid="409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Rechteck 22528">
            <a:extLst>
              <a:ext uri="{FF2B5EF4-FFF2-40B4-BE49-F238E27FC236}">
                <a16:creationId xmlns:a16="http://schemas.microsoft.com/office/drawing/2014/main" id="{EB4E3D41-96B5-46BA-99A1-01988D47627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763"/>
            <a:ext cx="71659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ox(out)">
                                      <p:cBhvr>
                                        <p:cTn id="7" dur="500"/>
                                        <p:tgtEl>
                                          <p:spTgt spid="2252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Rechteck 23552">
            <a:extLst>
              <a:ext uri="{FF2B5EF4-FFF2-40B4-BE49-F238E27FC236}">
                <a16:creationId xmlns:a16="http://schemas.microsoft.com/office/drawing/2014/main" id="{68F0B47E-5398-419C-9D53-B9D0E91491D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24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ox(out)">
                                      <p:cBhvr>
                                        <p:cTn id="7" dur="500"/>
                                        <p:tgtEl>
                                          <p:spTgt spid="2355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Rechteck 24576">
            <a:extLst>
              <a:ext uri="{FF2B5EF4-FFF2-40B4-BE49-F238E27FC236}">
                <a16:creationId xmlns:a16="http://schemas.microsoft.com/office/drawing/2014/main" id="{781CCFB5-930E-48C1-8280-7AC75795F3E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9350"/>
            <a:ext cx="914241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box(out)">
                                      <p:cBhvr>
                                        <p:cTn id="7" dur="500"/>
                                        <p:tgtEl>
                                          <p:spTgt spid="2457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Rechteck 25600">
            <a:extLst>
              <a:ext uri="{FF2B5EF4-FFF2-40B4-BE49-F238E27FC236}">
                <a16:creationId xmlns:a16="http://schemas.microsoft.com/office/drawing/2014/main" id="{F601D340-0026-475D-A1B5-020614FC34F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700"/>
            <a:ext cx="71628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ox(out)">
                                      <p:cBhvr>
                                        <p:cTn id="7" dur="500"/>
                                        <p:tgtEl>
                                          <p:spTgt spid="2560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Rechteck 26624">
            <a:extLst>
              <a:ext uri="{FF2B5EF4-FFF2-40B4-BE49-F238E27FC236}">
                <a16:creationId xmlns:a16="http://schemas.microsoft.com/office/drawing/2014/main" id="{E1A7A1C2-A147-4B60-A632-3F1EEA83D3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88"/>
            <a:ext cx="50180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box(out)">
                                      <p:cBhvr>
                                        <p:cTn id="7" dur="500"/>
                                        <p:tgtEl>
                                          <p:spTgt spid="2662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Rechteck 27648">
            <a:extLst>
              <a:ext uri="{FF2B5EF4-FFF2-40B4-BE49-F238E27FC236}">
                <a16:creationId xmlns:a16="http://schemas.microsoft.com/office/drawing/2014/main" id="{77E835FB-3C87-4FAF-A4EF-35062187F0C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88"/>
            <a:ext cx="72993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ox(out)">
                                      <p:cBhvr>
                                        <p:cTn id="7" dur="500"/>
                                        <p:tgtEl>
                                          <p:spTgt spid="2764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Rechteck 28672">
            <a:extLst>
              <a:ext uri="{FF2B5EF4-FFF2-40B4-BE49-F238E27FC236}">
                <a16:creationId xmlns:a16="http://schemas.microsoft.com/office/drawing/2014/main" id="{5BC4FACC-B6ED-42F9-8068-65EEB62F243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3288"/>
            <a:ext cx="9142413"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box(out)">
                                      <p:cBhvr>
                                        <p:cTn id="7" dur="500"/>
                                        <p:tgtEl>
                                          <p:spTgt spid="2867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Rechteck 29696">
            <a:extLst>
              <a:ext uri="{FF2B5EF4-FFF2-40B4-BE49-F238E27FC236}">
                <a16:creationId xmlns:a16="http://schemas.microsoft.com/office/drawing/2014/main" id="{2C8EB379-8B99-4EC2-97FF-5BAC0CCEF0A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00"/>
            <a:ext cx="88392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ox(out)">
                                      <p:cBhvr>
                                        <p:cTn id="7" dur="500"/>
                                        <p:tgtEl>
                                          <p:spTgt spid="2969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Rechteck 30720">
            <a:extLst>
              <a:ext uri="{FF2B5EF4-FFF2-40B4-BE49-F238E27FC236}">
                <a16:creationId xmlns:a16="http://schemas.microsoft.com/office/drawing/2014/main" id="{C1E9E6C2-436A-4280-840C-893B24E005D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8925"/>
            <a:ext cx="9142413"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ox(out)">
                                      <p:cBhvr>
                                        <p:cTn id="7" dur="500"/>
                                        <p:tgtEl>
                                          <p:spTgt spid="3072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Rechteck 31744">
            <a:extLst>
              <a:ext uri="{FF2B5EF4-FFF2-40B4-BE49-F238E27FC236}">
                <a16:creationId xmlns:a16="http://schemas.microsoft.com/office/drawing/2014/main" id="{6A0FEE7C-C73A-4310-B00E-EE366F5E7B2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24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Form 5120">
            <a:extLst>
              <a:ext uri="{FF2B5EF4-FFF2-40B4-BE49-F238E27FC236}">
                <a16:creationId xmlns:a16="http://schemas.microsoft.com/office/drawing/2014/main" id="{EC1505FC-17E1-453F-89A9-EBAD0EA568B3}"/>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Grundregeln</a:t>
            </a:r>
          </a:p>
        </p:txBody>
      </p:sp>
      <p:sp>
        <p:nvSpPr>
          <p:cNvPr id="5122" name="Form 5121">
            <a:extLst>
              <a:ext uri="{FF2B5EF4-FFF2-40B4-BE49-F238E27FC236}">
                <a16:creationId xmlns:a16="http://schemas.microsoft.com/office/drawing/2014/main" id="{234530A5-3508-4D51-8D5A-EF2DAA0D06BB}"/>
              </a:ext>
            </a:extLst>
          </p:cNvPr>
          <p:cNvSpPr>
            <a:spLocks noGrp="1" noChangeArrowheads="1"/>
          </p:cNvSpPr>
          <p:nvPr>
            <p:ph type="body" idx="1"/>
          </p:nvPr>
        </p:nvSpPr>
        <p:spPr>
          <a:noFill/>
        </p:spPr>
        <p:txBody>
          <a:bodyPr/>
          <a:lstStyle/>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nicht essen, trinken oder rauchen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Laborkittel tragen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Pipettierhilfen benutzen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Aerosole vermeiden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Hände vor verlassen des Labors  desinfizieren und anschließend waschen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Laborräume aufgeräumt und sauber halten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left)">
                                      <p:cBhvr>
                                        <p:cTn id="7" dur="500"/>
                                        <p:tgtEl>
                                          <p:spTgt spid="51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wipe(left)">
                                      <p:cBhvr>
                                        <p:cTn id="12" dur="500"/>
                                        <p:tgtEl>
                                          <p:spTgt spid="512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Glöckch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2">
                                            <p:txEl>
                                              <p:pRg st="2" end="2"/>
                                            </p:txEl>
                                          </p:spTgt>
                                        </p:tgtEl>
                                        <p:attrNameLst>
                                          <p:attrName>style.visibility</p:attrName>
                                        </p:attrNameLst>
                                      </p:cBhvr>
                                      <p:to>
                                        <p:strVal val="visible"/>
                                      </p:to>
                                    </p:set>
                                    <p:animEffect transition="in" filter="wipe(left)">
                                      <p:cBhvr>
                                        <p:cTn id="17" dur="500"/>
                                        <p:tgtEl>
                                          <p:spTgt spid="512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Glöckchen"/>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2">
                                            <p:txEl>
                                              <p:pRg st="3" end="3"/>
                                            </p:txEl>
                                          </p:spTgt>
                                        </p:tgtEl>
                                        <p:attrNameLst>
                                          <p:attrName>style.visibility</p:attrName>
                                        </p:attrNameLst>
                                      </p:cBhvr>
                                      <p:to>
                                        <p:strVal val="visible"/>
                                      </p:to>
                                    </p:set>
                                    <p:animEffect transition="in" filter="wipe(left)">
                                      <p:cBhvr>
                                        <p:cTn id="22" dur="500"/>
                                        <p:tgtEl>
                                          <p:spTgt spid="512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Glöckchen"/>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2">
                                            <p:txEl>
                                              <p:pRg st="4" end="4"/>
                                            </p:txEl>
                                          </p:spTgt>
                                        </p:tgtEl>
                                        <p:attrNameLst>
                                          <p:attrName>style.visibility</p:attrName>
                                        </p:attrNameLst>
                                      </p:cBhvr>
                                      <p:to>
                                        <p:strVal val="visible"/>
                                      </p:to>
                                    </p:set>
                                    <p:animEffect transition="in" filter="wipe(left)">
                                      <p:cBhvr>
                                        <p:cTn id="27" dur="500"/>
                                        <p:tgtEl>
                                          <p:spTgt spid="512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Glöckchen"/>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2">
                                            <p:txEl>
                                              <p:pRg st="5" end="5"/>
                                            </p:txEl>
                                          </p:spTgt>
                                        </p:tgtEl>
                                        <p:attrNameLst>
                                          <p:attrName>style.visibility</p:attrName>
                                        </p:attrNameLst>
                                      </p:cBhvr>
                                      <p:to>
                                        <p:strVal val="visible"/>
                                      </p:to>
                                    </p:set>
                                    <p:animEffect transition="in" filter="wipe(left)">
                                      <p:cBhvr>
                                        <p:cTn id="32" dur="500"/>
                                        <p:tgtEl>
                                          <p:spTgt spid="5122">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Rechteck 32768">
            <a:extLst>
              <a:ext uri="{FF2B5EF4-FFF2-40B4-BE49-F238E27FC236}">
                <a16:creationId xmlns:a16="http://schemas.microsoft.com/office/drawing/2014/main" id="{6A4EEEC9-BF8D-48E0-BB47-27648A73B2E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7888"/>
            <a:ext cx="914241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ox(out)">
                                      <p:cBhvr>
                                        <p:cTn id="7" dur="500"/>
                                        <p:tgtEl>
                                          <p:spTgt spid="3276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Rechteck 33792">
            <a:extLst>
              <a:ext uri="{FF2B5EF4-FFF2-40B4-BE49-F238E27FC236}">
                <a16:creationId xmlns:a16="http://schemas.microsoft.com/office/drawing/2014/main" id="{92B5EDBC-6CC4-4026-89D5-88722CD7624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2213"/>
            <a:ext cx="91424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box(out)">
                                      <p:cBhvr>
                                        <p:cTn id="7" dur="500"/>
                                        <p:tgtEl>
                                          <p:spTgt spid="3379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Rechteck 34816">
            <a:extLst>
              <a:ext uri="{FF2B5EF4-FFF2-40B4-BE49-F238E27FC236}">
                <a16:creationId xmlns:a16="http://schemas.microsoft.com/office/drawing/2014/main" id="{88F29B5F-51F2-42C7-B4DB-FEA1EA31958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163"/>
            <a:ext cx="6580188"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Rechteck 35840">
            <a:extLst>
              <a:ext uri="{FF2B5EF4-FFF2-40B4-BE49-F238E27FC236}">
                <a16:creationId xmlns:a16="http://schemas.microsoft.com/office/drawing/2014/main" id="{B3802D86-D907-4EEC-A4D3-657406F82DD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9142413"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box(out)">
                                      <p:cBhvr>
                                        <p:cTn id="7" dur="500"/>
                                        <p:tgtEl>
                                          <p:spTgt spid="3584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Rechteck 36864">
            <a:extLst>
              <a:ext uri="{FF2B5EF4-FFF2-40B4-BE49-F238E27FC236}">
                <a16:creationId xmlns:a16="http://schemas.microsoft.com/office/drawing/2014/main" id="{8CCF88C7-37C6-4165-ABCB-571EEED8640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6788"/>
            <a:ext cx="914241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Rechteck 37888">
            <a:extLst>
              <a:ext uri="{FF2B5EF4-FFF2-40B4-BE49-F238E27FC236}">
                <a16:creationId xmlns:a16="http://schemas.microsoft.com/office/drawing/2014/main" id="{549F894B-85EC-419E-A4D5-6F05B1F64FA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4438"/>
            <a:ext cx="9142413"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ox(out)">
                                      <p:cBhvr>
                                        <p:cTn id="7" dur="500"/>
                                        <p:tgtEl>
                                          <p:spTgt spid="3788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Rechteck 38912">
            <a:extLst>
              <a:ext uri="{FF2B5EF4-FFF2-40B4-BE49-F238E27FC236}">
                <a16:creationId xmlns:a16="http://schemas.microsoft.com/office/drawing/2014/main" id="{0F1B49AA-5DA4-46E1-AF3D-9274D34164B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7613"/>
            <a:ext cx="9142413"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box(out)">
                                      <p:cBhvr>
                                        <p:cTn id="7" dur="500"/>
                                        <p:tgtEl>
                                          <p:spTgt spid="3891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Rechteck 39936">
            <a:extLst>
              <a:ext uri="{FF2B5EF4-FFF2-40B4-BE49-F238E27FC236}">
                <a16:creationId xmlns:a16="http://schemas.microsoft.com/office/drawing/2014/main" id="{456A4D5F-547D-4479-8C72-208DD9BDC43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0250"/>
            <a:ext cx="9142413"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box(out)">
                                      <p:cBhvr>
                                        <p:cTn id="7" dur="500"/>
                                        <p:tgtEl>
                                          <p:spTgt spid="3993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Rechteck 40960">
            <a:extLst>
              <a:ext uri="{FF2B5EF4-FFF2-40B4-BE49-F238E27FC236}">
                <a16:creationId xmlns:a16="http://schemas.microsoft.com/office/drawing/2014/main" id="{7130887F-E3AD-4BEE-90BC-699359CC2E5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113"/>
            <a:ext cx="83820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rm 41984">
            <a:extLst>
              <a:ext uri="{FF2B5EF4-FFF2-40B4-BE49-F238E27FC236}">
                <a16:creationId xmlns:a16="http://schemas.microsoft.com/office/drawing/2014/main" id="{84B67DE8-CE81-4674-A73C-5D319F203081}"/>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3.1.3. Material</a:t>
            </a:r>
          </a:p>
        </p:txBody>
      </p:sp>
      <p:sp>
        <p:nvSpPr>
          <p:cNvPr id="41986" name="Rechteck 41985">
            <a:extLst>
              <a:ext uri="{FF2B5EF4-FFF2-40B4-BE49-F238E27FC236}">
                <a16:creationId xmlns:a16="http://schemas.microsoft.com/office/drawing/2014/main" id="{FD4E7F60-3F5F-4FE5-9D40-9D1C0EC8F5AB}"/>
              </a:ext>
            </a:extLst>
          </p:cNvPr>
          <p:cNvSpPr>
            <a:spLocks noChangeArrowheads="1"/>
          </p:cNvSpPr>
          <p:nvPr/>
        </p:nvSpPr>
        <p:spPr bwMode="auto">
          <a:xfrm>
            <a:off x="1219200" y="1981200"/>
            <a:ext cx="7391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Mikroskop mit Phasenkontrast, Objektträger, Deckgläser., Immersionsöl, Xylol, Bunsenbrenner, Reagenzglaskammer, Impföse, Filterpapier</a:t>
            </a:r>
          </a:p>
          <a:p>
            <a:pPr>
              <a:spcBef>
                <a:spcPct val="50000"/>
              </a:spcBef>
            </a:pPr>
            <a:r>
              <a:rPr lang="de-DE" altLang="de-DE">
                <a:latin typeface="Times New Roman" panose="02020603050405020304" pitchFamily="18" charset="0"/>
              </a:rPr>
              <a:t>Methylenblaulösung, Karbolfuchsinlösung, Kristallviolettlösung, Lugols Lösung, safraninlösung, Malachitgrünlösung, ethanol, physiolog. NaCl - Lösung, Leitungswasser, deion. wasser.</a:t>
            </a:r>
          </a:p>
          <a:p>
            <a:pPr>
              <a:spcBef>
                <a:spcPct val="50000"/>
              </a:spcBef>
            </a:pPr>
            <a:r>
              <a:rPr lang="de-DE" altLang="de-DE">
                <a:latin typeface="Times New Roman" panose="02020603050405020304" pitchFamily="18" charset="0"/>
              </a:rPr>
              <a:t>Untersuchungsmaterial: dünner Bakteriensuspension, joghurt, Säurewecker, Kolonien von  der Agarplatte von E.coli und Str. faecalis, Heuaufguß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3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9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41986">
                                            <p:txEl>
                                              <p:pRg st="1" end="1"/>
                                            </p:txEl>
                                          </p:spTgt>
                                        </p:tgtEl>
                                        <p:attrNameLst>
                                          <p:attrName>style.visibility</p:attrName>
                                        </p:attrNameLst>
                                      </p:cBhvr>
                                      <p:to>
                                        <p:strVal val="visible"/>
                                      </p:to>
                                    </p:set>
                                    <p:anim calcmode="lin" valueType="num">
                                      <p:cBhvr additive="base">
                                        <p:cTn id="13" dur="3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198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986">
                                            <p:txEl>
                                              <p:pRg st="2" end="2"/>
                                            </p:txEl>
                                          </p:spTgt>
                                        </p:tgtEl>
                                        <p:attrNameLst>
                                          <p:attrName>style.visibility</p:attrName>
                                        </p:attrNameLst>
                                      </p:cBhvr>
                                      <p:to>
                                        <p:strVal val="visible"/>
                                      </p:to>
                                    </p:set>
                                    <p:anim calcmode="lin" valueType="num">
                                      <p:cBhvr additive="base">
                                        <p:cTn id="19" dur="3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986">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hteck 6144">
            <a:extLst>
              <a:ext uri="{FF2B5EF4-FFF2-40B4-BE49-F238E27FC236}">
                <a16:creationId xmlns:a16="http://schemas.microsoft.com/office/drawing/2014/main" id="{0FE26947-03A1-4E75-8BE5-E5AAA5D9A538}"/>
              </a:ext>
            </a:extLst>
          </p:cNvPr>
          <p:cNvSpPr>
            <a:spLocks noChangeArrowheads="1"/>
          </p:cNvSpPr>
          <p:nvPr/>
        </p:nvSpPr>
        <p:spPr bwMode="auto">
          <a:xfrm>
            <a:off x="1447800" y="1905000"/>
            <a:ext cx="76946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Gute mikrobiologische Laborpraxis dient aber nicvht nur zum Schutz des Menschen vor eventuellen infektionen, sondern soll auch gewährleisten, daß nur mit den Mikroorganismen gearbeitet wird, mit denen manarbeiten will. wenn man z.b. die mikroorganismen einer Wasserprobe untersuchen will,interessieren nicht die Keime, die sich in der Luft befinden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145">
                                            <p:txEl>
                                              <p:pRg st="0" end="0"/>
                                            </p:txEl>
                                          </p:spTgt>
                                        </p:tgtEl>
                                        <p:attrNameLst>
                                          <p:attrName>style.visibility</p:attrName>
                                        </p:attrNameLst>
                                      </p:cBhvr>
                                      <p:to>
                                        <p:strVal val="visible"/>
                                      </p:to>
                                    </p:set>
                                    <p:animEffect transition="in" filter="wipe(up)">
                                      <p:cBhvr>
                                        <p:cTn id="7" dur="75"/>
                                        <p:tgtEl>
                                          <p:spTgt spid="614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rm 43008">
            <a:extLst>
              <a:ext uri="{FF2B5EF4-FFF2-40B4-BE49-F238E27FC236}">
                <a16:creationId xmlns:a16="http://schemas.microsoft.com/office/drawing/2014/main" id="{E6F1E865-D8F4-4796-BBF3-F6414A80154A}"/>
              </a:ext>
            </a:extLst>
          </p:cNvPr>
          <p:cNvSpPr>
            <a:spLocks noGrp="1" noChangeArrowheads="1"/>
          </p:cNvSpPr>
          <p:nvPr>
            <p:ph type="ctrTitle"/>
          </p:nvPr>
        </p:nvSpPr>
        <p:spPr>
          <a:xfrm>
            <a:off x="1219200" y="1447800"/>
            <a:ext cx="7772400" cy="1143000"/>
          </a:xfrm>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3.1.4. Durchführung</a:t>
            </a:r>
          </a:p>
        </p:txBody>
      </p:sp>
      <p:sp>
        <p:nvSpPr>
          <p:cNvPr id="43010" name="Form 43009">
            <a:extLst>
              <a:ext uri="{FF2B5EF4-FFF2-40B4-BE49-F238E27FC236}">
                <a16:creationId xmlns:a16="http://schemas.microsoft.com/office/drawing/2014/main" id="{687E5F3C-41DD-44D1-B3F4-9431D9B37DF4}"/>
              </a:ext>
            </a:extLst>
          </p:cNvPr>
          <p:cNvSpPr>
            <a:spLocks noGrp="1" noChangeArrowheads="1"/>
          </p:cNvSpPr>
          <p:nvPr>
            <p:ph type="subTitle" idx="1"/>
          </p:nvPr>
        </p:nvSpPr>
        <p:spPr>
          <a:xfrm>
            <a:off x="1905000" y="3886200"/>
            <a:ext cx="6400800" cy="1752600"/>
          </a:xfrm>
          <a:noFill/>
        </p:spPr>
        <p:txBody>
          <a:bodyPr/>
          <a:lstStyle/>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3.1.4.1. einfaches Lebendpräparat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Form 44032">
            <a:extLst>
              <a:ext uri="{FF2B5EF4-FFF2-40B4-BE49-F238E27FC236}">
                <a16:creationId xmlns:a16="http://schemas.microsoft.com/office/drawing/2014/main" id="{EC4E3C68-4E4C-4BE8-8F8C-C767EF0E2E4B}"/>
              </a:ext>
            </a:extLst>
          </p:cNvPr>
          <p:cNvSpPr>
            <a:spLocks noGrp="1" noChangeArrowheads="1"/>
          </p:cNvSpPr>
          <p:nvPr>
            <p:ph type="title"/>
          </p:nvPr>
        </p:nvSpPr>
        <p:spPr>
          <a:noFill/>
        </p:spPr>
        <p:txBody>
          <a:bodyPr anchor="b"/>
          <a:lstStyle/>
          <a:p>
            <a:pPr marL="0" indent="0" algn="l" defTabSz="914400"/>
            <a:r>
              <a:rPr lang="de-DE" altLang="de-DE" sz="3200">
                <a:effectLst>
                  <a:outerShdw blurRad="38100" dist="38100" dir="2700000" algn="tl">
                    <a:srgbClr val="000000"/>
                  </a:outerShdw>
                </a:effectLst>
                <a:latin typeface="Times New Roman" panose="02020603050405020304" pitchFamily="18" charset="0"/>
                <a:cs typeface="Arial" panose="020B0604020202020204" pitchFamily="34" charset="0"/>
              </a:rPr>
              <a:t>3.1.4.1. einfaches Lebendpräparat</a:t>
            </a:r>
          </a:p>
        </p:txBody>
      </p:sp>
      <p:sp>
        <p:nvSpPr>
          <p:cNvPr id="44034" name="Rechteck 44033">
            <a:extLst>
              <a:ext uri="{FF2B5EF4-FFF2-40B4-BE49-F238E27FC236}">
                <a16:creationId xmlns:a16="http://schemas.microsoft.com/office/drawing/2014/main" id="{4BB24D1B-291A-4B8F-A100-E5586659F7FE}"/>
              </a:ext>
            </a:extLst>
          </p:cNvPr>
          <p:cNvSpPr>
            <a:spLocks noChangeArrowheads="1"/>
          </p:cNvSpPr>
          <p:nvPr/>
        </p:nvSpPr>
        <p:spPr bwMode="auto">
          <a:xfrm>
            <a:off x="1295400" y="4724400"/>
            <a:ext cx="3124200" cy="76200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4035" name="Form 44034">
            <a:extLst>
              <a:ext uri="{FF2B5EF4-FFF2-40B4-BE49-F238E27FC236}">
                <a16:creationId xmlns:a16="http://schemas.microsoft.com/office/drawing/2014/main" id="{F279643C-2DF2-4A91-8731-483730E67626}"/>
              </a:ext>
            </a:extLst>
          </p:cNvPr>
          <p:cNvSpPr>
            <a:spLocks/>
          </p:cNvSpPr>
          <p:nvPr/>
        </p:nvSpPr>
        <p:spPr bwMode="auto">
          <a:xfrm>
            <a:off x="2362200" y="4867275"/>
            <a:ext cx="1031875" cy="517525"/>
          </a:xfrm>
          <a:custGeom>
            <a:avLst/>
            <a:gdLst>
              <a:gd name="T0" fmla="*/ 0 w 650"/>
              <a:gd name="T1" fmla="*/ 102 h 326"/>
              <a:gd name="T2" fmla="*/ 51 w 650"/>
              <a:gd name="T3" fmla="*/ 45 h 326"/>
              <a:gd name="T4" fmla="*/ 78 w 650"/>
              <a:gd name="T5" fmla="*/ 9 h 326"/>
              <a:gd name="T6" fmla="*/ 115 w 650"/>
              <a:gd name="T7" fmla="*/ 0 h 326"/>
              <a:gd name="T8" fmla="*/ 133 w 650"/>
              <a:gd name="T9" fmla="*/ 27 h 326"/>
              <a:gd name="T10" fmla="*/ 169 w 650"/>
              <a:gd name="T11" fmla="*/ 63 h 326"/>
              <a:gd name="T12" fmla="*/ 223 w 650"/>
              <a:gd name="T13" fmla="*/ 63 h 326"/>
              <a:gd name="T14" fmla="*/ 350 w 650"/>
              <a:gd name="T15" fmla="*/ 45 h 326"/>
              <a:gd name="T16" fmla="*/ 441 w 650"/>
              <a:gd name="T17" fmla="*/ 36 h 326"/>
              <a:gd name="T18" fmla="*/ 486 w 650"/>
              <a:gd name="T19" fmla="*/ 36 h 326"/>
              <a:gd name="T20" fmla="*/ 522 w 650"/>
              <a:gd name="T21" fmla="*/ 45 h 326"/>
              <a:gd name="T22" fmla="*/ 613 w 650"/>
              <a:gd name="T23" fmla="*/ 45 h 326"/>
              <a:gd name="T24" fmla="*/ 649 w 650"/>
              <a:gd name="T25" fmla="*/ 45 h 326"/>
              <a:gd name="T26" fmla="*/ 649 w 650"/>
              <a:gd name="T27" fmla="*/ 72 h 326"/>
              <a:gd name="T28" fmla="*/ 649 w 650"/>
              <a:gd name="T29" fmla="*/ 162 h 326"/>
              <a:gd name="T30" fmla="*/ 640 w 650"/>
              <a:gd name="T31" fmla="*/ 190 h 326"/>
              <a:gd name="T32" fmla="*/ 613 w 650"/>
              <a:gd name="T33" fmla="*/ 226 h 326"/>
              <a:gd name="T34" fmla="*/ 586 w 650"/>
              <a:gd name="T35" fmla="*/ 244 h 326"/>
              <a:gd name="T36" fmla="*/ 477 w 650"/>
              <a:gd name="T37" fmla="*/ 253 h 326"/>
              <a:gd name="T38" fmla="*/ 450 w 650"/>
              <a:gd name="T39" fmla="*/ 262 h 326"/>
              <a:gd name="T40" fmla="*/ 414 w 650"/>
              <a:gd name="T41" fmla="*/ 262 h 326"/>
              <a:gd name="T42" fmla="*/ 386 w 650"/>
              <a:gd name="T43" fmla="*/ 262 h 326"/>
              <a:gd name="T44" fmla="*/ 296 w 650"/>
              <a:gd name="T45" fmla="*/ 271 h 326"/>
              <a:gd name="T46" fmla="*/ 260 w 650"/>
              <a:gd name="T47" fmla="*/ 289 h 326"/>
              <a:gd name="T48" fmla="*/ 205 w 650"/>
              <a:gd name="T49" fmla="*/ 316 h 326"/>
              <a:gd name="T50" fmla="*/ 97 w 650"/>
              <a:gd name="T51" fmla="*/ 325 h 326"/>
              <a:gd name="T52" fmla="*/ 78 w 650"/>
              <a:gd name="T53" fmla="*/ 316 h 326"/>
              <a:gd name="T54" fmla="*/ 60 w 650"/>
              <a:gd name="T55" fmla="*/ 289 h 326"/>
              <a:gd name="T56" fmla="*/ 51 w 650"/>
              <a:gd name="T57" fmla="*/ 262 h 326"/>
              <a:gd name="T58" fmla="*/ 33 w 650"/>
              <a:gd name="T59" fmla="*/ 235 h 326"/>
              <a:gd name="T60" fmla="*/ 33 w 650"/>
              <a:gd name="T61" fmla="*/ 199 h 326"/>
              <a:gd name="T62" fmla="*/ 33 w 650"/>
              <a:gd name="T63" fmla="*/ 162 h 326"/>
              <a:gd name="T64" fmla="*/ 0 w 650"/>
              <a:gd name="T65" fmla="*/ 102 h 326"/>
              <a:gd name="T66" fmla="*/ 0 w 650"/>
              <a:gd name="T67" fmla="*/ 102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0"/>
              <a:gd name="T103" fmla="*/ 0 h 326"/>
              <a:gd name="T104" fmla="*/ 0 w 650"/>
              <a:gd name="T105" fmla="*/ 0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0" h="326">
                <a:moveTo>
                  <a:pt x="0" y="102"/>
                </a:moveTo>
                <a:lnTo>
                  <a:pt x="51" y="45"/>
                </a:lnTo>
                <a:lnTo>
                  <a:pt x="78" y="9"/>
                </a:lnTo>
                <a:lnTo>
                  <a:pt x="115" y="0"/>
                </a:lnTo>
                <a:lnTo>
                  <a:pt x="133" y="27"/>
                </a:lnTo>
                <a:lnTo>
                  <a:pt x="169" y="63"/>
                </a:lnTo>
                <a:lnTo>
                  <a:pt x="223" y="63"/>
                </a:lnTo>
                <a:lnTo>
                  <a:pt x="350" y="45"/>
                </a:lnTo>
                <a:lnTo>
                  <a:pt x="441" y="36"/>
                </a:lnTo>
                <a:lnTo>
                  <a:pt x="486" y="36"/>
                </a:lnTo>
                <a:lnTo>
                  <a:pt x="522" y="45"/>
                </a:lnTo>
                <a:lnTo>
                  <a:pt x="613" y="45"/>
                </a:lnTo>
                <a:lnTo>
                  <a:pt x="649" y="45"/>
                </a:lnTo>
                <a:lnTo>
                  <a:pt x="649" y="72"/>
                </a:lnTo>
                <a:lnTo>
                  <a:pt x="649" y="162"/>
                </a:lnTo>
                <a:lnTo>
                  <a:pt x="640" y="190"/>
                </a:lnTo>
                <a:lnTo>
                  <a:pt x="613" y="226"/>
                </a:lnTo>
                <a:lnTo>
                  <a:pt x="586" y="244"/>
                </a:lnTo>
                <a:lnTo>
                  <a:pt x="477" y="253"/>
                </a:lnTo>
                <a:lnTo>
                  <a:pt x="450" y="262"/>
                </a:lnTo>
                <a:lnTo>
                  <a:pt x="414" y="262"/>
                </a:lnTo>
                <a:lnTo>
                  <a:pt x="386" y="262"/>
                </a:lnTo>
                <a:lnTo>
                  <a:pt x="296" y="271"/>
                </a:lnTo>
                <a:lnTo>
                  <a:pt x="260" y="289"/>
                </a:lnTo>
                <a:lnTo>
                  <a:pt x="205" y="316"/>
                </a:lnTo>
                <a:lnTo>
                  <a:pt x="97" y="325"/>
                </a:lnTo>
                <a:lnTo>
                  <a:pt x="78" y="316"/>
                </a:lnTo>
                <a:lnTo>
                  <a:pt x="60" y="289"/>
                </a:lnTo>
                <a:lnTo>
                  <a:pt x="51" y="262"/>
                </a:lnTo>
                <a:lnTo>
                  <a:pt x="33" y="235"/>
                </a:lnTo>
                <a:lnTo>
                  <a:pt x="33" y="199"/>
                </a:lnTo>
                <a:lnTo>
                  <a:pt x="33" y="162"/>
                </a:lnTo>
                <a:lnTo>
                  <a:pt x="0" y="102"/>
                </a:lnTo>
              </a:path>
            </a:pathLst>
          </a:custGeom>
          <a:pattFill prst="smConfetti">
            <a:fgClr>
              <a:schemeClr val="folHlink"/>
            </a:fgClr>
            <a:bgClr>
              <a:schemeClr val="tx1"/>
            </a:bgClr>
          </a:patt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4036" name="Rechteck 44035">
            <a:extLst>
              <a:ext uri="{FF2B5EF4-FFF2-40B4-BE49-F238E27FC236}">
                <a16:creationId xmlns:a16="http://schemas.microsoft.com/office/drawing/2014/main" id="{6E36E7E0-B6C4-479B-93CF-801D84C5C393}"/>
              </a:ext>
            </a:extLst>
          </p:cNvPr>
          <p:cNvSpPr>
            <a:spLocks noChangeArrowheads="1"/>
          </p:cNvSpPr>
          <p:nvPr/>
        </p:nvSpPr>
        <p:spPr bwMode="auto">
          <a:xfrm>
            <a:off x="2514600" y="4800600"/>
            <a:ext cx="685800" cy="609600"/>
          </a:xfrm>
          <a:prstGeom prst="rect">
            <a:avLst/>
          </a:prstGeom>
          <a:gradFill rotWithShape="0">
            <a:gsLst>
              <a:gs pos="0">
                <a:schemeClr val="tx1"/>
              </a:gs>
              <a:gs pos="50000">
                <a:schemeClr val="folHlink"/>
              </a:gs>
              <a:gs pos="100000">
                <a:schemeClr val="tx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4037" name="Rechteck 44036">
            <a:extLst>
              <a:ext uri="{FF2B5EF4-FFF2-40B4-BE49-F238E27FC236}">
                <a16:creationId xmlns:a16="http://schemas.microsoft.com/office/drawing/2014/main" id="{3F6CC289-F290-46CA-8616-6DFE80E7843A}"/>
              </a:ext>
            </a:extLst>
          </p:cNvPr>
          <p:cNvSpPr>
            <a:spLocks noChangeArrowheads="1"/>
          </p:cNvSpPr>
          <p:nvPr/>
        </p:nvSpPr>
        <p:spPr bwMode="auto">
          <a:xfrm>
            <a:off x="2438400" y="4800600"/>
            <a:ext cx="685800" cy="609600"/>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6118" name="Group 19">
            <a:extLst>
              <a:ext uri="{FF2B5EF4-FFF2-40B4-BE49-F238E27FC236}">
                <a16:creationId xmlns:a16="http://schemas.microsoft.com/office/drawing/2014/main" id="{C7BA13E0-2C40-4F54-97FF-A32BDF2A5CD6}"/>
              </a:ext>
            </a:extLst>
          </p:cNvPr>
          <p:cNvGrpSpPr>
            <a:grpSpLocks/>
          </p:cNvGrpSpPr>
          <p:nvPr/>
        </p:nvGrpSpPr>
        <p:grpSpPr bwMode="auto">
          <a:xfrm>
            <a:off x="5486400" y="3810000"/>
            <a:ext cx="1752600" cy="2743200"/>
            <a:chOff x="3456" y="2400"/>
            <a:chExt cx="1104" cy="1728"/>
          </a:xfrm>
        </p:grpSpPr>
        <p:sp>
          <p:nvSpPr>
            <p:cNvPr id="46088" name="Ellipse 44037">
              <a:extLst>
                <a:ext uri="{FF2B5EF4-FFF2-40B4-BE49-F238E27FC236}">
                  <a16:creationId xmlns:a16="http://schemas.microsoft.com/office/drawing/2014/main" id="{67FC764D-1D3D-4FA7-A334-A283C3BC3A0E}"/>
                </a:ext>
              </a:extLst>
            </p:cNvPr>
            <p:cNvSpPr>
              <a:spLocks noChangeArrowheads="1"/>
            </p:cNvSpPr>
            <p:nvPr/>
          </p:nvSpPr>
          <p:spPr bwMode="auto">
            <a:xfrm>
              <a:off x="3696" y="2496"/>
              <a:ext cx="480" cy="384"/>
            </a:xfrm>
            <a:prstGeom prst="ellipse">
              <a:avLst/>
            </a:prstGeom>
            <a:gradFill rotWithShape="0">
              <a:gsLst>
                <a:gs pos="0">
                  <a:srgbClr val="969696"/>
                </a:gs>
                <a:gs pos="100000">
                  <a:srgbClr val="69696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89" name="Rechteck 44038">
              <a:extLst>
                <a:ext uri="{FF2B5EF4-FFF2-40B4-BE49-F238E27FC236}">
                  <a16:creationId xmlns:a16="http://schemas.microsoft.com/office/drawing/2014/main" id="{730B5FF0-B90B-4B73-B46E-0A598018C4B8}"/>
                </a:ext>
              </a:extLst>
            </p:cNvPr>
            <p:cNvSpPr>
              <a:spLocks noChangeArrowheads="1"/>
            </p:cNvSpPr>
            <p:nvPr/>
          </p:nvSpPr>
          <p:spPr bwMode="auto">
            <a:xfrm>
              <a:off x="3840" y="2880"/>
              <a:ext cx="96" cy="96"/>
            </a:xfrm>
            <a:prstGeom prst="rect">
              <a:avLst/>
            </a:prstGeom>
            <a:gradFill rotWithShape="0">
              <a:gsLst>
                <a:gs pos="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90" name="Rechteck 44039">
              <a:extLst>
                <a:ext uri="{FF2B5EF4-FFF2-40B4-BE49-F238E27FC236}">
                  <a16:creationId xmlns:a16="http://schemas.microsoft.com/office/drawing/2014/main" id="{36964E6A-F679-4871-9605-A1C9B7BB2ADC}"/>
                </a:ext>
              </a:extLst>
            </p:cNvPr>
            <p:cNvSpPr>
              <a:spLocks noChangeArrowheads="1"/>
            </p:cNvSpPr>
            <p:nvPr/>
          </p:nvSpPr>
          <p:spPr bwMode="auto">
            <a:xfrm rot="2880000">
              <a:off x="4128" y="2256"/>
              <a:ext cx="96" cy="384"/>
            </a:xfrm>
            <a:prstGeom prst="rect">
              <a:avLst/>
            </a:prstGeom>
            <a:gradFill rotWithShape="0">
              <a:gsLst>
                <a:gs pos="0">
                  <a:srgbClr val="696969"/>
                </a:gs>
                <a:gs pos="50000">
                  <a:srgbClr val="969696"/>
                </a:gs>
                <a:gs pos="100000">
                  <a:srgbClr val="69696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91" name="Rechtwinkliges Dreieck 44040">
              <a:extLst>
                <a:ext uri="{FF2B5EF4-FFF2-40B4-BE49-F238E27FC236}">
                  <a16:creationId xmlns:a16="http://schemas.microsoft.com/office/drawing/2014/main" id="{A2BA89E4-6475-4451-8AF4-00E98E6DD661}"/>
                </a:ext>
              </a:extLst>
            </p:cNvPr>
            <p:cNvSpPr>
              <a:spLocks noChangeArrowheads="1"/>
            </p:cNvSpPr>
            <p:nvPr/>
          </p:nvSpPr>
          <p:spPr bwMode="auto">
            <a:xfrm rot="-5400000">
              <a:off x="3624" y="3432"/>
              <a:ext cx="336" cy="672"/>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92" name="Rechteck 44041">
              <a:extLst>
                <a:ext uri="{FF2B5EF4-FFF2-40B4-BE49-F238E27FC236}">
                  <a16:creationId xmlns:a16="http://schemas.microsoft.com/office/drawing/2014/main" id="{7EB5A649-80D4-443E-A5E0-F2DBE8982991}"/>
                </a:ext>
              </a:extLst>
            </p:cNvPr>
            <p:cNvSpPr>
              <a:spLocks noChangeArrowheads="1"/>
            </p:cNvSpPr>
            <p:nvPr/>
          </p:nvSpPr>
          <p:spPr bwMode="auto">
            <a:xfrm>
              <a:off x="4272" y="3024"/>
              <a:ext cx="240" cy="1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93" name="Rechteck 44042">
              <a:extLst>
                <a:ext uri="{FF2B5EF4-FFF2-40B4-BE49-F238E27FC236}">
                  <a16:creationId xmlns:a16="http://schemas.microsoft.com/office/drawing/2014/main" id="{D504226C-B02B-439B-A7A6-A20784DEE3F4}"/>
                </a:ext>
              </a:extLst>
            </p:cNvPr>
            <p:cNvSpPr>
              <a:spLocks noChangeArrowheads="1"/>
            </p:cNvSpPr>
            <p:nvPr/>
          </p:nvSpPr>
          <p:spPr bwMode="auto">
            <a:xfrm>
              <a:off x="3456" y="3936"/>
              <a:ext cx="816" cy="192"/>
            </a:xfrm>
            <a:prstGeom prst="rect">
              <a:avLst/>
            </a:prstGeom>
            <a:gradFill rotWithShape="0">
              <a:gsLst>
                <a:gs pos="0">
                  <a:srgbClr val="000000"/>
                </a:gs>
                <a:gs pos="50000">
                  <a:srgbClr val="4C4C4C"/>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94" name="Rechteck 44043">
              <a:extLst>
                <a:ext uri="{FF2B5EF4-FFF2-40B4-BE49-F238E27FC236}">
                  <a16:creationId xmlns:a16="http://schemas.microsoft.com/office/drawing/2014/main" id="{BB1F7F8A-481E-4AEF-B654-3B393F95B663}"/>
                </a:ext>
              </a:extLst>
            </p:cNvPr>
            <p:cNvSpPr>
              <a:spLocks noChangeArrowheads="1"/>
            </p:cNvSpPr>
            <p:nvPr/>
          </p:nvSpPr>
          <p:spPr bwMode="auto">
            <a:xfrm>
              <a:off x="4080" y="3360"/>
              <a:ext cx="192" cy="624"/>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95" name="Rechteck 44044">
              <a:extLst>
                <a:ext uri="{FF2B5EF4-FFF2-40B4-BE49-F238E27FC236}">
                  <a16:creationId xmlns:a16="http://schemas.microsoft.com/office/drawing/2014/main" id="{328A52B4-787B-40EE-AB95-526D84A3DB3A}"/>
                </a:ext>
              </a:extLst>
            </p:cNvPr>
            <p:cNvSpPr>
              <a:spLocks noChangeArrowheads="1"/>
            </p:cNvSpPr>
            <p:nvPr/>
          </p:nvSpPr>
          <p:spPr bwMode="auto">
            <a:xfrm>
              <a:off x="3504" y="3264"/>
              <a:ext cx="768" cy="96"/>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4046" name="Rechteck 44045">
              <a:extLst>
                <a:ext uri="{FF2B5EF4-FFF2-40B4-BE49-F238E27FC236}">
                  <a16:creationId xmlns:a16="http://schemas.microsoft.com/office/drawing/2014/main" id="{4297C5D6-6748-4E1F-BFCE-81BDFAEC9788}"/>
                </a:ext>
              </a:extLst>
            </p:cNvPr>
            <p:cNvSpPr>
              <a:spLocks noChangeArrowheads="1"/>
            </p:cNvSpPr>
            <p:nvPr/>
          </p:nvSpPr>
          <p:spPr bwMode="auto">
            <a:xfrm>
              <a:off x="3648" y="3360"/>
              <a:ext cx="384" cy="336"/>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4047" name="Parallelogramm 44046">
              <a:extLst>
                <a:ext uri="{FF2B5EF4-FFF2-40B4-BE49-F238E27FC236}">
                  <a16:creationId xmlns:a16="http://schemas.microsoft.com/office/drawing/2014/main" id="{17C16202-75A3-4B79-9BD8-7955ABA493A3}"/>
                </a:ext>
              </a:extLst>
            </p:cNvPr>
            <p:cNvSpPr>
              <a:spLocks noChangeArrowheads="1"/>
            </p:cNvSpPr>
            <p:nvPr/>
          </p:nvSpPr>
          <p:spPr bwMode="auto">
            <a:xfrm>
              <a:off x="3504" y="3024"/>
              <a:ext cx="1008" cy="240"/>
            </a:xfrm>
            <a:prstGeom prst="parallelogram">
              <a:avLst>
                <a:gd name="adj" fmla="val 104981"/>
              </a:avLst>
            </a:prstGeom>
            <a:gradFill rotWithShape="0">
              <a:gsLst>
                <a:gs pos="0">
                  <a:schemeClr val="tx1"/>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46098" name="Rechtwinkliges Dreieck 44047">
              <a:extLst>
                <a:ext uri="{FF2B5EF4-FFF2-40B4-BE49-F238E27FC236}">
                  <a16:creationId xmlns:a16="http://schemas.microsoft.com/office/drawing/2014/main" id="{20C1A50E-F412-47E2-96B2-F203C85F1AC2}"/>
                </a:ext>
              </a:extLst>
            </p:cNvPr>
            <p:cNvSpPr>
              <a:spLocks noChangeArrowheads="1"/>
            </p:cNvSpPr>
            <p:nvPr/>
          </p:nvSpPr>
          <p:spPr bwMode="auto">
            <a:xfrm rot="-5400000">
              <a:off x="4272" y="3840"/>
              <a:ext cx="288" cy="288"/>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099" name="Rechteck 44048">
              <a:extLst>
                <a:ext uri="{FF2B5EF4-FFF2-40B4-BE49-F238E27FC236}">
                  <a16:creationId xmlns:a16="http://schemas.microsoft.com/office/drawing/2014/main" id="{C7DD7AB5-0F48-4785-B3E9-21924B7F7921}"/>
                </a:ext>
              </a:extLst>
            </p:cNvPr>
            <p:cNvSpPr>
              <a:spLocks noChangeArrowheads="1"/>
            </p:cNvSpPr>
            <p:nvPr/>
          </p:nvSpPr>
          <p:spPr bwMode="auto">
            <a:xfrm>
              <a:off x="4176" y="2880"/>
              <a:ext cx="240" cy="288"/>
            </a:xfrm>
            <a:prstGeom prst="rect">
              <a:avLst/>
            </a:prstGeom>
            <a:gradFill rotWithShape="0">
              <a:gsLst>
                <a:gs pos="0">
                  <a:srgbClr val="000000"/>
                </a:gs>
                <a:gs pos="50000">
                  <a:srgbClr val="96969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6100" name="Rechteck 44049">
              <a:extLst>
                <a:ext uri="{FF2B5EF4-FFF2-40B4-BE49-F238E27FC236}">
                  <a16:creationId xmlns:a16="http://schemas.microsoft.com/office/drawing/2014/main" id="{C82CB6E5-D76A-4251-B914-C52E8F7F44FB}"/>
                </a:ext>
              </a:extLst>
            </p:cNvPr>
            <p:cNvSpPr>
              <a:spLocks noChangeArrowheads="1"/>
            </p:cNvSpPr>
            <p:nvPr/>
          </p:nvSpPr>
          <p:spPr bwMode="auto">
            <a:xfrm rot="-2520000">
              <a:off x="4078" y="2655"/>
              <a:ext cx="242" cy="376"/>
            </a:xfrm>
            <a:prstGeom prst="rect">
              <a:avLst/>
            </a:prstGeom>
            <a:gradFill rotWithShape="0">
              <a:gsLst>
                <a:gs pos="0">
                  <a:srgbClr val="696969"/>
                </a:gs>
                <a:gs pos="50000">
                  <a:srgbClr val="969696"/>
                </a:gs>
                <a:gs pos="100000">
                  <a:srgbClr val="69696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44052" name="Rechteck 44051">
            <a:extLst>
              <a:ext uri="{FF2B5EF4-FFF2-40B4-BE49-F238E27FC236}">
                <a16:creationId xmlns:a16="http://schemas.microsoft.com/office/drawing/2014/main" id="{E5F5E818-F4FB-4222-AD2A-22211F40A84B}"/>
              </a:ext>
            </a:extLst>
          </p:cNvPr>
          <p:cNvSpPr>
            <a:spLocks noChangeArrowheads="1"/>
          </p:cNvSpPr>
          <p:nvPr/>
        </p:nvSpPr>
        <p:spPr bwMode="auto">
          <a:xfrm>
            <a:off x="1371600" y="2133600"/>
            <a:ext cx="7315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dünne Bakteriensuspension herstellen und kleine tropfen mit Pasteurpipette oder Platinöse auf den Objektträger geben.</a:t>
            </a:r>
          </a:p>
          <a:p>
            <a:pPr>
              <a:spcBef>
                <a:spcPct val="50000"/>
              </a:spcBef>
            </a:pPr>
            <a:r>
              <a:rPr lang="de-DE" altLang="de-DE">
                <a:latin typeface="Times New Roman" panose="02020603050405020304" pitchFamily="18" charset="0"/>
              </a:rPr>
              <a:t>Deckglas vorsichtig auf den Tropfen legen und Präparat nach anweisung unter dem Mikroskop betrachten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additive="base">
                                        <p:cTn id="7" dur="500" fill="hold"/>
                                        <p:tgtEl>
                                          <p:spTgt spid="44033"/>
                                        </p:tgtEl>
                                        <p:attrNameLst>
                                          <p:attrName>ppt_x</p:attrName>
                                        </p:attrNameLst>
                                      </p:cBhvr>
                                      <p:tavLst>
                                        <p:tav tm="0">
                                          <p:val>
                                            <p:strVal val="0-#ppt_w/2"/>
                                          </p:val>
                                        </p:tav>
                                        <p:tav tm="100000">
                                          <p:val>
                                            <p:strVal val="#ppt_x"/>
                                          </p:val>
                                        </p:tav>
                                      </p:tavLst>
                                    </p:anim>
                                    <p:anim calcmode="lin" valueType="num">
                                      <p:cBhvr additive="base">
                                        <p:cTn id="8" dur="500" fill="hold"/>
                                        <p:tgtEl>
                                          <p:spTgt spid="440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box(out)">
                                      <p:cBhvr>
                                        <p:cTn id="13" dur="500"/>
                                        <p:tgtEl>
                                          <p:spTgt spid="44034"/>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par>
                          <p:cTn id="14" fill="hold" nodeType="afterGroup">
                            <p:stCondLst>
                              <p:cond delay="500"/>
                            </p:stCondLst>
                            <p:childTnLst>
                              <p:par>
                                <p:cTn id="15" presetID="11" presetClass="entr" presetSubtype="0" fill="hold" grpId="0" nodeType="afterEffect">
                                  <p:stCondLst>
                                    <p:cond delay="0"/>
                                  </p:stCondLst>
                                  <p:childTnLst>
                                    <p:set>
                                      <p:cBhvr>
                                        <p:cTn id="16" dur="500">
                                          <p:stCondLst>
                                            <p:cond delay="0"/>
                                          </p:stCondLst>
                                        </p:cTn>
                                        <p:tgtEl>
                                          <p:spTgt spid="44035"/>
                                        </p:tgtEl>
                                        <p:attrNameLst>
                                          <p:attrName>style.visibility</p:attrName>
                                        </p:attrNameLst>
                                      </p:cBhvr>
                                      <p:to>
                                        <p:strVal val="visible"/>
                                      </p:to>
                                    </p:set>
                                  </p:childTnLst>
                                </p:cTn>
                              </p:par>
                            </p:childTnLst>
                          </p:cTn>
                        </p:par>
                        <p:par>
                          <p:cTn id="17" fill="hold" nodeType="afterGroup">
                            <p:stCondLst>
                              <p:cond delay="1000"/>
                            </p:stCondLst>
                            <p:childTnLst>
                              <p:par>
                                <p:cTn id="18" presetID="11" presetClass="entr" presetSubtype="0" fill="hold" grpId="0" nodeType="afterEffect">
                                  <p:stCondLst>
                                    <p:cond delay="0"/>
                                  </p:stCondLst>
                                  <p:childTnLst>
                                    <p:set>
                                      <p:cBhvr>
                                        <p:cTn id="19" dur="500">
                                          <p:stCondLst>
                                            <p:cond delay="0"/>
                                          </p:stCondLst>
                                        </p:cTn>
                                        <p:tgtEl>
                                          <p:spTgt spid="44036"/>
                                        </p:tgtEl>
                                        <p:attrNameLst>
                                          <p:attrName>style.visibility</p:attrName>
                                        </p:attrNameLst>
                                      </p:cBhvr>
                                      <p:to>
                                        <p:strVal val="visible"/>
                                      </p:to>
                                    </p:set>
                                  </p:childTnLst>
                                </p:cTn>
                              </p:par>
                            </p:childTnLst>
                          </p:cTn>
                        </p:par>
                        <p:par>
                          <p:cTn id="20" fill="hold" nodeType="afterGroup">
                            <p:stCondLst>
                              <p:cond delay="1500"/>
                            </p:stCondLst>
                            <p:childTnLst>
                              <p:par>
                                <p:cTn id="21" presetID="11" presetClass="entr" presetSubtype="0" fill="hold" grpId="0" nodeType="afterEffect">
                                  <p:stCondLst>
                                    <p:cond delay="0"/>
                                  </p:stCondLst>
                                  <p:childTnLst>
                                    <p:set>
                                      <p:cBhvr>
                                        <p:cTn id="22" dur="500">
                                          <p:stCondLst>
                                            <p:cond delay="0"/>
                                          </p:stCondLst>
                                        </p:cTn>
                                        <p:tgtEl>
                                          <p:spTgt spid="440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6118"/>
                                        </p:tgtEl>
                                        <p:attrNameLst>
                                          <p:attrName>style.visibility</p:attrName>
                                        </p:attrNameLst>
                                      </p:cBhvr>
                                      <p:to>
                                        <p:strVal val="visible"/>
                                      </p:to>
                                    </p:set>
                                    <p:animEffect transition="in" filter="box(out)">
                                      <p:cBhvr>
                                        <p:cTn id="27" dur="500"/>
                                        <p:tgtEl>
                                          <p:spTgt spid="16118"/>
                                        </p:tgtEl>
                                      </p:cBhvr>
                                    </p:animEffect>
                                  </p:childTnLst>
                                  <p:subTnLst>
                                    <p:audio>
                                      <p:cMediaNode>
                                        <p:cTn display="0" masterRel="sameClick">
                                          <p:stCondLst>
                                            <p:cond evt="begin" delay="0">
                                              <p:tn val="25"/>
                                            </p:cond>
                                          </p:stCondLst>
                                          <p:endCondLst>
                                            <p:cond evt="onStopAudio" delay="0">
                                              <p:tgtEl>
                                                <p:sldTgt/>
                                              </p:tgtEl>
                                            </p:cond>
                                          </p:endCondLst>
                                        </p:cTn>
                                        <p:tgtEl>
                                          <p:sndTgt r:embed="rId3" name="Kamera"/>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44052">
                                            <p:txEl>
                                              <p:pRg st="0" end="0"/>
                                            </p:txEl>
                                          </p:spTgt>
                                        </p:tgtEl>
                                        <p:attrNameLst>
                                          <p:attrName>style.visibility</p:attrName>
                                        </p:attrNameLst>
                                      </p:cBhvr>
                                      <p:to>
                                        <p:strVal val="visible"/>
                                      </p:to>
                                    </p:set>
                                    <p:animEffect transition="in" filter="wipe(up)">
                                      <p:cBhvr>
                                        <p:cTn id="32" dur="75"/>
                                        <p:tgtEl>
                                          <p:spTgt spid="44052">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Schreibmaschine"/>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44052">
                                            <p:txEl>
                                              <p:pRg st="1" end="1"/>
                                            </p:txEl>
                                          </p:spTgt>
                                        </p:tgtEl>
                                        <p:attrNameLst>
                                          <p:attrName>style.visibility</p:attrName>
                                        </p:attrNameLst>
                                      </p:cBhvr>
                                      <p:to>
                                        <p:strVal val="visible"/>
                                      </p:to>
                                    </p:set>
                                    <p:animEffect transition="in" filter="wipe(up)">
                                      <p:cBhvr>
                                        <p:cTn id="37" dur="75"/>
                                        <p:tgtEl>
                                          <p:spTgt spid="44052">
                                            <p:txEl>
                                              <p:pRg st="1" end="1"/>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autoUpdateAnimBg="0"/>
      <p:bldP spid="44034" grpId="0" animBg="1"/>
      <p:bldP spid="44035" grpId="0" animBg="1"/>
      <p:bldP spid="44036" grpId="0" animBg="1"/>
      <p:bldP spid="44037" grpId="0" animBg="1"/>
      <p:bldP spid="4405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Rechteck 45056">
            <a:extLst>
              <a:ext uri="{FF2B5EF4-FFF2-40B4-BE49-F238E27FC236}">
                <a16:creationId xmlns:a16="http://schemas.microsoft.com/office/drawing/2014/main" id="{2C364392-BBAB-4D79-A35A-BA9A89DCB3E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2413"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box(out)">
                                      <p:cBhvr>
                                        <p:cTn id="7" dur="500"/>
                                        <p:tgtEl>
                                          <p:spTgt spid="4505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Rechteck 46080">
            <a:extLst>
              <a:ext uri="{FF2B5EF4-FFF2-40B4-BE49-F238E27FC236}">
                <a16:creationId xmlns:a16="http://schemas.microsoft.com/office/drawing/2014/main" id="{D7C602F6-3E56-44FF-871C-DA6A3F384C8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88"/>
            <a:ext cx="83566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box(out)">
                                      <p:cBhvr>
                                        <p:cTn id="7" dur="500"/>
                                        <p:tgtEl>
                                          <p:spTgt spid="4608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Rechteck 47104">
            <a:extLst>
              <a:ext uri="{FF2B5EF4-FFF2-40B4-BE49-F238E27FC236}">
                <a16:creationId xmlns:a16="http://schemas.microsoft.com/office/drawing/2014/main" id="{CF07EDFB-1C79-4F82-ADDA-F1998632A99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8"/>
            <a:ext cx="82057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box(out)">
                                      <p:cBhvr>
                                        <p:cTn id="7" dur="500"/>
                                        <p:tgtEl>
                                          <p:spTgt spid="4710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Rechteck 48128">
            <a:extLst>
              <a:ext uri="{FF2B5EF4-FFF2-40B4-BE49-F238E27FC236}">
                <a16:creationId xmlns:a16="http://schemas.microsoft.com/office/drawing/2014/main" id="{96065335-4999-4645-8802-E3D2EEAB06A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Rechteck 48129">
            <a:extLst>
              <a:ext uri="{FF2B5EF4-FFF2-40B4-BE49-F238E27FC236}">
                <a16:creationId xmlns:a16="http://schemas.microsoft.com/office/drawing/2014/main" id="{02322FD3-DFAE-4B64-BB0A-362F30EA957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67225"/>
            <a:ext cx="914241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box(out)">
                                      <p:cBhvr>
                                        <p:cTn id="7" dur="500"/>
                                        <p:tgtEl>
                                          <p:spTgt spid="4812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box(out)">
                                      <p:cBhvr>
                                        <p:cTn id="12" dur="500"/>
                                        <p:tgtEl>
                                          <p:spTgt spid="48130"/>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Rechteck 49152">
            <a:extLst>
              <a:ext uri="{FF2B5EF4-FFF2-40B4-BE49-F238E27FC236}">
                <a16:creationId xmlns:a16="http://schemas.microsoft.com/office/drawing/2014/main" id="{66A7D1E1-5C22-4AD8-9591-F0A651176A6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Rechteck 49153">
            <a:extLst>
              <a:ext uri="{FF2B5EF4-FFF2-40B4-BE49-F238E27FC236}">
                <a16:creationId xmlns:a16="http://schemas.microsoft.com/office/drawing/2014/main" id="{2CDBDB1D-4033-4166-A60B-83343E08C24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47913"/>
            <a:ext cx="9144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box(out)">
                                      <p:cBhvr>
                                        <p:cTn id="7" dur="500"/>
                                        <p:tgtEl>
                                          <p:spTgt spid="4915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box(out)">
                                      <p:cBhvr>
                                        <p:cTn id="12" dur="500"/>
                                        <p:tgtEl>
                                          <p:spTgt spid="49154"/>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Rechteck 50176">
            <a:extLst>
              <a:ext uri="{FF2B5EF4-FFF2-40B4-BE49-F238E27FC236}">
                <a16:creationId xmlns:a16="http://schemas.microsoft.com/office/drawing/2014/main" id="{A979AD73-DF41-4EE2-87A9-7B7200455E5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850"/>
            <a:ext cx="9142413"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hteck 51200">
            <a:extLst>
              <a:ext uri="{FF2B5EF4-FFF2-40B4-BE49-F238E27FC236}">
                <a16:creationId xmlns:a16="http://schemas.microsoft.com/office/drawing/2014/main" id="{29A28479-D47F-4552-9B3F-AF255F3456A3}"/>
              </a:ext>
            </a:extLst>
          </p:cNvPr>
          <p:cNvSpPr>
            <a:spLocks noChangeArrowheads="1"/>
          </p:cNvSpPr>
          <p:nvPr/>
        </p:nvSpPr>
        <p:spPr bwMode="auto">
          <a:xfrm>
            <a:off x="3124200" y="5486400"/>
            <a:ext cx="3124200" cy="76200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2929" name="Group 4">
            <a:extLst>
              <a:ext uri="{FF2B5EF4-FFF2-40B4-BE49-F238E27FC236}">
                <a16:creationId xmlns:a16="http://schemas.microsoft.com/office/drawing/2014/main" id="{ED84F063-9C01-4C97-9D12-7AB2AFC51933}"/>
              </a:ext>
            </a:extLst>
          </p:cNvPr>
          <p:cNvGrpSpPr>
            <a:grpSpLocks/>
          </p:cNvGrpSpPr>
          <p:nvPr/>
        </p:nvGrpSpPr>
        <p:grpSpPr bwMode="auto">
          <a:xfrm>
            <a:off x="1981200" y="4191000"/>
            <a:ext cx="1444625" cy="1146175"/>
            <a:chOff x="1248" y="2640"/>
            <a:chExt cx="910" cy="722"/>
          </a:xfrm>
        </p:grpSpPr>
        <p:sp>
          <p:nvSpPr>
            <p:cNvPr id="53270" name="Gerade Verbindung 51201">
              <a:extLst>
                <a:ext uri="{FF2B5EF4-FFF2-40B4-BE49-F238E27FC236}">
                  <a16:creationId xmlns:a16="http://schemas.microsoft.com/office/drawing/2014/main" id="{631475DA-B2E8-4125-AF61-8427FE860D5A}"/>
                </a:ext>
              </a:extLst>
            </p:cNvPr>
            <p:cNvSpPr>
              <a:spLocks noChangeShapeType="1"/>
            </p:cNvSpPr>
            <p:nvPr/>
          </p:nvSpPr>
          <p:spPr bwMode="auto">
            <a:xfrm>
              <a:off x="1248" y="2640"/>
              <a:ext cx="768" cy="576"/>
            </a:xfrm>
            <a:prstGeom prst="line">
              <a:avLst/>
            </a:prstGeom>
            <a:noFill/>
            <a:ln w="101600" algn="ctr">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1" name="Form 51202">
              <a:extLst>
                <a:ext uri="{FF2B5EF4-FFF2-40B4-BE49-F238E27FC236}">
                  <a16:creationId xmlns:a16="http://schemas.microsoft.com/office/drawing/2014/main" id="{23808F66-B421-4921-930B-17DD33A19DF0}"/>
                </a:ext>
              </a:extLst>
            </p:cNvPr>
            <p:cNvSpPr>
              <a:spLocks/>
            </p:cNvSpPr>
            <p:nvPr/>
          </p:nvSpPr>
          <p:spPr bwMode="auto">
            <a:xfrm>
              <a:off x="2016" y="3216"/>
              <a:ext cx="142" cy="146"/>
            </a:xfrm>
            <a:custGeom>
              <a:avLst/>
              <a:gdLst>
                <a:gd name="T0" fmla="*/ 0 w 142"/>
                <a:gd name="T1" fmla="*/ 0 h 146"/>
                <a:gd name="T2" fmla="*/ 23 w 142"/>
                <a:gd name="T3" fmla="*/ 36 h 146"/>
                <a:gd name="T4" fmla="*/ 51 w 142"/>
                <a:gd name="T5" fmla="*/ 45 h 146"/>
                <a:gd name="T6" fmla="*/ 96 w 142"/>
                <a:gd name="T7" fmla="*/ 72 h 146"/>
                <a:gd name="T8" fmla="*/ 96 w 142"/>
                <a:gd name="T9" fmla="*/ 99 h 146"/>
                <a:gd name="T10" fmla="*/ 105 w 142"/>
                <a:gd name="T11" fmla="*/ 136 h 146"/>
                <a:gd name="T12" fmla="*/ 132 w 142"/>
                <a:gd name="T13" fmla="*/ 145 h 146"/>
                <a:gd name="T14" fmla="*/ 141 w 142"/>
                <a:gd name="T15" fmla="*/ 117 h 146"/>
                <a:gd name="T16" fmla="*/ 141 w 142"/>
                <a:gd name="T17" fmla="*/ 90 h 146"/>
                <a:gd name="T18" fmla="*/ 114 w 142"/>
                <a:gd name="T19" fmla="*/ 81 h 146"/>
                <a:gd name="T20" fmla="*/ 96 w 142"/>
                <a:gd name="T21" fmla="*/ 48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46"/>
                <a:gd name="T35" fmla="*/ 0 w 142"/>
                <a:gd name="T36" fmla="*/ 0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46">
                  <a:moveTo>
                    <a:pt x="0" y="0"/>
                  </a:moveTo>
                  <a:lnTo>
                    <a:pt x="23" y="36"/>
                  </a:lnTo>
                  <a:lnTo>
                    <a:pt x="51" y="45"/>
                  </a:lnTo>
                  <a:lnTo>
                    <a:pt x="96" y="72"/>
                  </a:lnTo>
                  <a:lnTo>
                    <a:pt x="96" y="99"/>
                  </a:lnTo>
                  <a:lnTo>
                    <a:pt x="105" y="136"/>
                  </a:lnTo>
                  <a:lnTo>
                    <a:pt x="132" y="145"/>
                  </a:lnTo>
                  <a:lnTo>
                    <a:pt x="141" y="117"/>
                  </a:lnTo>
                  <a:lnTo>
                    <a:pt x="141" y="90"/>
                  </a:lnTo>
                  <a:lnTo>
                    <a:pt x="114" y="81"/>
                  </a:lnTo>
                  <a:lnTo>
                    <a:pt x="96" y="48"/>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4833" name="Group 7">
            <a:extLst>
              <a:ext uri="{FF2B5EF4-FFF2-40B4-BE49-F238E27FC236}">
                <a16:creationId xmlns:a16="http://schemas.microsoft.com/office/drawing/2014/main" id="{2EF7C10A-A6BE-427B-904E-D1DC86B50F35}"/>
              </a:ext>
            </a:extLst>
          </p:cNvPr>
          <p:cNvGrpSpPr>
            <a:grpSpLocks/>
          </p:cNvGrpSpPr>
          <p:nvPr/>
        </p:nvGrpSpPr>
        <p:grpSpPr bwMode="auto">
          <a:xfrm>
            <a:off x="3200400" y="4724400"/>
            <a:ext cx="1444625" cy="1146175"/>
            <a:chOff x="2016" y="2976"/>
            <a:chExt cx="910" cy="722"/>
          </a:xfrm>
        </p:grpSpPr>
        <p:sp>
          <p:nvSpPr>
            <p:cNvPr id="53268" name="Gerade Verbindung 51204">
              <a:extLst>
                <a:ext uri="{FF2B5EF4-FFF2-40B4-BE49-F238E27FC236}">
                  <a16:creationId xmlns:a16="http://schemas.microsoft.com/office/drawing/2014/main" id="{76A07506-39F6-425E-8AC1-0B53937BACE7}"/>
                </a:ext>
              </a:extLst>
            </p:cNvPr>
            <p:cNvSpPr>
              <a:spLocks noChangeShapeType="1"/>
            </p:cNvSpPr>
            <p:nvPr/>
          </p:nvSpPr>
          <p:spPr bwMode="auto">
            <a:xfrm>
              <a:off x="2016" y="2976"/>
              <a:ext cx="768" cy="576"/>
            </a:xfrm>
            <a:prstGeom prst="line">
              <a:avLst/>
            </a:prstGeom>
            <a:noFill/>
            <a:ln w="101600" algn="ctr">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9" name="Form 51205">
              <a:extLst>
                <a:ext uri="{FF2B5EF4-FFF2-40B4-BE49-F238E27FC236}">
                  <a16:creationId xmlns:a16="http://schemas.microsoft.com/office/drawing/2014/main" id="{0A672941-3191-4613-A4D7-26FA3D5AAA41}"/>
                </a:ext>
              </a:extLst>
            </p:cNvPr>
            <p:cNvSpPr>
              <a:spLocks/>
            </p:cNvSpPr>
            <p:nvPr/>
          </p:nvSpPr>
          <p:spPr bwMode="auto">
            <a:xfrm>
              <a:off x="2784" y="3552"/>
              <a:ext cx="142" cy="146"/>
            </a:xfrm>
            <a:custGeom>
              <a:avLst/>
              <a:gdLst>
                <a:gd name="T0" fmla="*/ 0 w 142"/>
                <a:gd name="T1" fmla="*/ 0 h 146"/>
                <a:gd name="T2" fmla="*/ 23 w 142"/>
                <a:gd name="T3" fmla="*/ 36 h 146"/>
                <a:gd name="T4" fmla="*/ 51 w 142"/>
                <a:gd name="T5" fmla="*/ 45 h 146"/>
                <a:gd name="T6" fmla="*/ 96 w 142"/>
                <a:gd name="T7" fmla="*/ 72 h 146"/>
                <a:gd name="T8" fmla="*/ 96 w 142"/>
                <a:gd name="T9" fmla="*/ 99 h 146"/>
                <a:gd name="T10" fmla="*/ 105 w 142"/>
                <a:gd name="T11" fmla="*/ 136 h 146"/>
                <a:gd name="T12" fmla="*/ 132 w 142"/>
                <a:gd name="T13" fmla="*/ 145 h 146"/>
                <a:gd name="T14" fmla="*/ 141 w 142"/>
                <a:gd name="T15" fmla="*/ 117 h 146"/>
                <a:gd name="T16" fmla="*/ 141 w 142"/>
                <a:gd name="T17" fmla="*/ 90 h 146"/>
                <a:gd name="T18" fmla="*/ 114 w 142"/>
                <a:gd name="T19" fmla="*/ 81 h 146"/>
                <a:gd name="T20" fmla="*/ 96 w 142"/>
                <a:gd name="T21" fmla="*/ 48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46"/>
                <a:gd name="T35" fmla="*/ 0 w 142"/>
                <a:gd name="T36" fmla="*/ 0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46">
                  <a:moveTo>
                    <a:pt x="0" y="0"/>
                  </a:moveTo>
                  <a:lnTo>
                    <a:pt x="23" y="36"/>
                  </a:lnTo>
                  <a:lnTo>
                    <a:pt x="51" y="45"/>
                  </a:lnTo>
                  <a:lnTo>
                    <a:pt x="96" y="72"/>
                  </a:lnTo>
                  <a:lnTo>
                    <a:pt x="96" y="99"/>
                  </a:lnTo>
                  <a:lnTo>
                    <a:pt x="105" y="136"/>
                  </a:lnTo>
                  <a:lnTo>
                    <a:pt x="132" y="145"/>
                  </a:lnTo>
                  <a:lnTo>
                    <a:pt x="141" y="117"/>
                  </a:lnTo>
                  <a:lnTo>
                    <a:pt x="141" y="90"/>
                  </a:lnTo>
                  <a:lnTo>
                    <a:pt x="114" y="81"/>
                  </a:lnTo>
                  <a:lnTo>
                    <a:pt x="96" y="48"/>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1208" name="Ellipse 51207">
            <a:extLst>
              <a:ext uri="{FF2B5EF4-FFF2-40B4-BE49-F238E27FC236}">
                <a16:creationId xmlns:a16="http://schemas.microsoft.com/office/drawing/2014/main" id="{D71AE07A-497F-4070-84DD-18AE0EB43F89}"/>
              </a:ext>
            </a:extLst>
          </p:cNvPr>
          <p:cNvSpPr>
            <a:spLocks noChangeArrowheads="1"/>
          </p:cNvSpPr>
          <p:nvPr/>
        </p:nvSpPr>
        <p:spPr bwMode="auto">
          <a:xfrm>
            <a:off x="4502150" y="5797550"/>
            <a:ext cx="368300" cy="215900"/>
          </a:xfrm>
          <a:prstGeom prst="ellipse">
            <a:avLst/>
          </a:prstGeom>
          <a:solidFill>
            <a:schemeClr val="tx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09" name="Form 51208">
            <a:extLst>
              <a:ext uri="{FF2B5EF4-FFF2-40B4-BE49-F238E27FC236}">
                <a16:creationId xmlns:a16="http://schemas.microsoft.com/office/drawing/2014/main" id="{F5287AFD-FCDB-4A57-81C9-8FBE7734960B}"/>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3.1.4.2. Methylenblaufärbung nach Löffler</a:t>
            </a:r>
          </a:p>
        </p:txBody>
      </p:sp>
      <p:sp>
        <p:nvSpPr>
          <p:cNvPr id="51210" name="Rechteck 51209">
            <a:extLst>
              <a:ext uri="{FF2B5EF4-FFF2-40B4-BE49-F238E27FC236}">
                <a16:creationId xmlns:a16="http://schemas.microsoft.com/office/drawing/2014/main" id="{E07392DB-423D-4165-88FB-82FA78FCC246}"/>
              </a:ext>
            </a:extLst>
          </p:cNvPr>
          <p:cNvSpPr>
            <a:spLocks noChangeArrowheads="1"/>
          </p:cNvSpPr>
          <p:nvPr/>
        </p:nvSpPr>
        <p:spPr bwMode="auto">
          <a:xfrm>
            <a:off x="7620000" y="5867400"/>
            <a:ext cx="762000" cy="989013"/>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4639" name="Group 13">
            <a:extLst>
              <a:ext uri="{FF2B5EF4-FFF2-40B4-BE49-F238E27FC236}">
                <a16:creationId xmlns:a16="http://schemas.microsoft.com/office/drawing/2014/main" id="{C7D1C1F4-29F7-4C48-B135-662AC46294E6}"/>
              </a:ext>
            </a:extLst>
          </p:cNvPr>
          <p:cNvGrpSpPr>
            <a:grpSpLocks/>
          </p:cNvGrpSpPr>
          <p:nvPr/>
        </p:nvGrpSpPr>
        <p:grpSpPr bwMode="auto">
          <a:xfrm>
            <a:off x="7391400" y="3633788"/>
            <a:ext cx="1490663" cy="2287587"/>
            <a:chOff x="4656" y="2289"/>
            <a:chExt cx="939" cy="1441"/>
          </a:xfrm>
        </p:grpSpPr>
        <p:sp>
          <p:nvSpPr>
            <p:cNvPr id="53266" name="Form 51210">
              <a:extLst>
                <a:ext uri="{FF2B5EF4-FFF2-40B4-BE49-F238E27FC236}">
                  <a16:creationId xmlns:a16="http://schemas.microsoft.com/office/drawing/2014/main" id="{789F9EE2-7164-4757-86F6-E3DB7689024E}"/>
                </a:ext>
              </a:extLst>
            </p:cNvPr>
            <p:cNvSpPr>
              <a:spLocks/>
            </p:cNvSpPr>
            <p:nvPr/>
          </p:nvSpPr>
          <p:spPr bwMode="auto">
            <a:xfrm>
              <a:off x="4656" y="2289"/>
              <a:ext cx="939" cy="1441"/>
            </a:xfrm>
            <a:custGeom>
              <a:avLst/>
              <a:gdLst>
                <a:gd name="T0" fmla="*/ 326 w 939"/>
                <a:gd name="T1" fmla="*/ 1407 h 1441"/>
                <a:gd name="T2" fmla="*/ 330 w 939"/>
                <a:gd name="T3" fmla="*/ 1350 h 1441"/>
                <a:gd name="T4" fmla="*/ 294 w 939"/>
                <a:gd name="T5" fmla="*/ 1241 h 1441"/>
                <a:gd name="T6" fmla="*/ 257 w 939"/>
                <a:gd name="T7" fmla="*/ 1150 h 1441"/>
                <a:gd name="T8" fmla="*/ 230 w 939"/>
                <a:gd name="T9" fmla="*/ 1060 h 1441"/>
                <a:gd name="T10" fmla="*/ 138 w 939"/>
                <a:gd name="T11" fmla="*/ 933 h 1441"/>
                <a:gd name="T12" fmla="*/ 46 w 939"/>
                <a:gd name="T13" fmla="*/ 806 h 1441"/>
                <a:gd name="T14" fmla="*/ 37 w 939"/>
                <a:gd name="T15" fmla="*/ 779 h 1441"/>
                <a:gd name="T16" fmla="*/ 28 w 939"/>
                <a:gd name="T17" fmla="*/ 634 h 1441"/>
                <a:gd name="T18" fmla="*/ 0 w 939"/>
                <a:gd name="T19" fmla="*/ 507 h 1441"/>
                <a:gd name="T20" fmla="*/ 0 w 939"/>
                <a:gd name="T21" fmla="*/ 417 h 1441"/>
                <a:gd name="T22" fmla="*/ 0 w 939"/>
                <a:gd name="T23" fmla="*/ 326 h 1441"/>
                <a:gd name="T24" fmla="*/ 0 w 939"/>
                <a:gd name="T25" fmla="*/ 290 h 1441"/>
                <a:gd name="T26" fmla="*/ 9 w 939"/>
                <a:gd name="T27" fmla="*/ 254 h 1441"/>
                <a:gd name="T28" fmla="*/ 37 w 939"/>
                <a:gd name="T29" fmla="*/ 218 h 1441"/>
                <a:gd name="T30" fmla="*/ 128 w 939"/>
                <a:gd name="T31" fmla="*/ 182 h 1441"/>
                <a:gd name="T32" fmla="*/ 165 w 939"/>
                <a:gd name="T33" fmla="*/ 145 h 1441"/>
                <a:gd name="T34" fmla="*/ 203 w 939"/>
                <a:gd name="T35" fmla="*/ 55 h 1441"/>
                <a:gd name="T36" fmla="*/ 239 w 939"/>
                <a:gd name="T37" fmla="*/ 28 h 1441"/>
                <a:gd name="T38" fmla="*/ 276 w 939"/>
                <a:gd name="T39" fmla="*/ 19 h 1441"/>
                <a:gd name="T40" fmla="*/ 423 w 939"/>
                <a:gd name="T41" fmla="*/ 9 h 1441"/>
                <a:gd name="T42" fmla="*/ 552 w 939"/>
                <a:gd name="T43" fmla="*/ 0 h 1441"/>
                <a:gd name="T44" fmla="*/ 588 w 939"/>
                <a:gd name="T45" fmla="*/ 0 h 1441"/>
                <a:gd name="T46" fmla="*/ 699 w 939"/>
                <a:gd name="T47" fmla="*/ 28 h 1441"/>
                <a:gd name="T48" fmla="*/ 790 w 939"/>
                <a:gd name="T49" fmla="*/ 55 h 1441"/>
                <a:gd name="T50" fmla="*/ 828 w 939"/>
                <a:gd name="T51" fmla="*/ 91 h 1441"/>
                <a:gd name="T52" fmla="*/ 855 w 939"/>
                <a:gd name="T53" fmla="*/ 100 h 1441"/>
                <a:gd name="T54" fmla="*/ 874 w 939"/>
                <a:gd name="T55" fmla="*/ 191 h 1441"/>
                <a:gd name="T56" fmla="*/ 883 w 939"/>
                <a:gd name="T57" fmla="*/ 218 h 1441"/>
                <a:gd name="T58" fmla="*/ 901 w 939"/>
                <a:gd name="T59" fmla="*/ 245 h 1441"/>
                <a:gd name="T60" fmla="*/ 901 w 939"/>
                <a:gd name="T61" fmla="*/ 272 h 1441"/>
                <a:gd name="T62" fmla="*/ 919 w 939"/>
                <a:gd name="T63" fmla="*/ 317 h 1441"/>
                <a:gd name="T64" fmla="*/ 928 w 939"/>
                <a:gd name="T65" fmla="*/ 354 h 1441"/>
                <a:gd name="T66" fmla="*/ 938 w 939"/>
                <a:gd name="T67" fmla="*/ 390 h 1441"/>
                <a:gd name="T68" fmla="*/ 938 w 939"/>
                <a:gd name="T69" fmla="*/ 417 h 1441"/>
                <a:gd name="T70" fmla="*/ 938 w 939"/>
                <a:gd name="T71" fmla="*/ 444 h 1441"/>
                <a:gd name="T72" fmla="*/ 938 w 939"/>
                <a:gd name="T73" fmla="*/ 553 h 1441"/>
                <a:gd name="T74" fmla="*/ 938 w 939"/>
                <a:gd name="T75" fmla="*/ 643 h 1441"/>
                <a:gd name="T76" fmla="*/ 938 w 939"/>
                <a:gd name="T77" fmla="*/ 670 h 1441"/>
                <a:gd name="T78" fmla="*/ 938 w 939"/>
                <a:gd name="T79" fmla="*/ 689 h 1441"/>
                <a:gd name="T80" fmla="*/ 919 w 939"/>
                <a:gd name="T81" fmla="*/ 725 h 1441"/>
                <a:gd name="T82" fmla="*/ 901 w 939"/>
                <a:gd name="T83" fmla="*/ 761 h 1441"/>
                <a:gd name="T84" fmla="*/ 874 w 939"/>
                <a:gd name="T85" fmla="*/ 797 h 1441"/>
                <a:gd name="T86" fmla="*/ 846 w 939"/>
                <a:gd name="T87" fmla="*/ 843 h 1441"/>
                <a:gd name="T88" fmla="*/ 810 w 939"/>
                <a:gd name="T89" fmla="*/ 861 h 1441"/>
                <a:gd name="T90" fmla="*/ 717 w 939"/>
                <a:gd name="T91" fmla="*/ 888 h 1441"/>
                <a:gd name="T92" fmla="*/ 690 w 939"/>
                <a:gd name="T93" fmla="*/ 906 h 1441"/>
                <a:gd name="T94" fmla="*/ 662 w 939"/>
                <a:gd name="T95" fmla="*/ 942 h 1441"/>
                <a:gd name="T96" fmla="*/ 634 w 939"/>
                <a:gd name="T97" fmla="*/ 996 h 1441"/>
                <a:gd name="T98" fmla="*/ 625 w 939"/>
                <a:gd name="T99" fmla="*/ 1015 h 1441"/>
                <a:gd name="T100" fmla="*/ 616 w 939"/>
                <a:gd name="T101" fmla="*/ 1042 h 1441"/>
                <a:gd name="T102" fmla="*/ 588 w 939"/>
                <a:gd name="T103" fmla="*/ 1078 h 1441"/>
                <a:gd name="T104" fmla="*/ 570 w 939"/>
                <a:gd name="T105" fmla="*/ 1114 h 1441"/>
                <a:gd name="T106" fmla="*/ 552 w 939"/>
                <a:gd name="T107" fmla="*/ 1205 h 1441"/>
                <a:gd name="T108" fmla="*/ 543 w 939"/>
                <a:gd name="T109" fmla="*/ 1241 h 1441"/>
                <a:gd name="T110" fmla="*/ 515 w 939"/>
                <a:gd name="T111" fmla="*/ 1295 h 1441"/>
                <a:gd name="T112" fmla="*/ 506 w 939"/>
                <a:gd name="T113" fmla="*/ 1322 h 1441"/>
                <a:gd name="T114" fmla="*/ 478 w 939"/>
                <a:gd name="T115" fmla="*/ 1359 h 1441"/>
                <a:gd name="T116" fmla="*/ 441 w 939"/>
                <a:gd name="T117" fmla="*/ 1386 h 1441"/>
                <a:gd name="T118" fmla="*/ 414 w 939"/>
                <a:gd name="T119" fmla="*/ 1404 h 1441"/>
                <a:gd name="T120" fmla="*/ 386 w 939"/>
                <a:gd name="T121" fmla="*/ 1413 h 1441"/>
                <a:gd name="T122" fmla="*/ 377 w 939"/>
                <a:gd name="T123" fmla="*/ 1440 h 1441"/>
                <a:gd name="T124" fmla="*/ 375 w 939"/>
                <a:gd name="T125" fmla="*/ 1407 h 1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9"/>
                <a:gd name="T190" fmla="*/ 0 h 1441"/>
                <a:gd name="T191" fmla="*/ 0 w 939"/>
                <a:gd name="T192" fmla="*/ 0 h 1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9" h="1441">
                  <a:moveTo>
                    <a:pt x="326" y="1407"/>
                  </a:moveTo>
                  <a:lnTo>
                    <a:pt x="330" y="1350"/>
                  </a:lnTo>
                  <a:lnTo>
                    <a:pt x="294" y="1241"/>
                  </a:lnTo>
                  <a:lnTo>
                    <a:pt x="257" y="1150"/>
                  </a:lnTo>
                  <a:lnTo>
                    <a:pt x="230" y="1060"/>
                  </a:lnTo>
                  <a:lnTo>
                    <a:pt x="138" y="933"/>
                  </a:lnTo>
                  <a:lnTo>
                    <a:pt x="46" y="806"/>
                  </a:lnTo>
                  <a:lnTo>
                    <a:pt x="37" y="779"/>
                  </a:lnTo>
                  <a:lnTo>
                    <a:pt x="28" y="634"/>
                  </a:lnTo>
                  <a:lnTo>
                    <a:pt x="0" y="507"/>
                  </a:lnTo>
                  <a:lnTo>
                    <a:pt x="0" y="417"/>
                  </a:lnTo>
                  <a:lnTo>
                    <a:pt x="0" y="326"/>
                  </a:lnTo>
                  <a:lnTo>
                    <a:pt x="0" y="290"/>
                  </a:lnTo>
                  <a:lnTo>
                    <a:pt x="9" y="254"/>
                  </a:lnTo>
                  <a:lnTo>
                    <a:pt x="37" y="218"/>
                  </a:lnTo>
                  <a:lnTo>
                    <a:pt x="128" y="182"/>
                  </a:lnTo>
                  <a:lnTo>
                    <a:pt x="165" y="145"/>
                  </a:lnTo>
                  <a:lnTo>
                    <a:pt x="203" y="55"/>
                  </a:lnTo>
                  <a:lnTo>
                    <a:pt x="239" y="28"/>
                  </a:lnTo>
                  <a:lnTo>
                    <a:pt x="276" y="19"/>
                  </a:lnTo>
                  <a:lnTo>
                    <a:pt x="423" y="9"/>
                  </a:lnTo>
                  <a:lnTo>
                    <a:pt x="552" y="0"/>
                  </a:lnTo>
                  <a:lnTo>
                    <a:pt x="588" y="0"/>
                  </a:lnTo>
                  <a:lnTo>
                    <a:pt x="699" y="28"/>
                  </a:lnTo>
                  <a:lnTo>
                    <a:pt x="790" y="55"/>
                  </a:lnTo>
                  <a:lnTo>
                    <a:pt x="828" y="91"/>
                  </a:lnTo>
                  <a:lnTo>
                    <a:pt x="855" y="100"/>
                  </a:lnTo>
                  <a:lnTo>
                    <a:pt x="874" y="191"/>
                  </a:lnTo>
                  <a:lnTo>
                    <a:pt x="883" y="218"/>
                  </a:lnTo>
                  <a:lnTo>
                    <a:pt x="901" y="245"/>
                  </a:lnTo>
                  <a:lnTo>
                    <a:pt x="901" y="272"/>
                  </a:lnTo>
                  <a:lnTo>
                    <a:pt x="919" y="317"/>
                  </a:lnTo>
                  <a:lnTo>
                    <a:pt x="928" y="354"/>
                  </a:lnTo>
                  <a:lnTo>
                    <a:pt x="938" y="390"/>
                  </a:lnTo>
                  <a:lnTo>
                    <a:pt x="938" y="417"/>
                  </a:lnTo>
                  <a:lnTo>
                    <a:pt x="938" y="444"/>
                  </a:lnTo>
                  <a:lnTo>
                    <a:pt x="938" y="553"/>
                  </a:lnTo>
                  <a:lnTo>
                    <a:pt x="938" y="643"/>
                  </a:lnTo>
                  <a:lnTo>
                    <a:pt x="938" y="670"/>
                  </a:lnTo>
                  <a:lnTo>
                    <a:pt x="938" y="689"/>
                  </a:lnTo>
                  <a:lnTo>
                    <a:pt x="919" y="725"/>
                  </a:lnTo>
                  <a:lnTo>
                    <a:pt x="901" y="761"/>
                  </a:lnTo>
                  <a:lnTo>
                    <a:pt x="874" y="797"/>
                  </a:lnTo>
                  <a:lnTo>
                    <a:pt x="846" y="843"/>
                  </a:lnTo>
                  <a:lnTo>
                    <a:pt x="810" y="861"/>
                  </a:lnTo>
                  <a:lnTo>
                    <a:pt x="717" y="888"/>
                  </a:lnTo>
                  <a:lnTo>
                    <a:pt x="690" y="906"/>
                  </a:lnTo>
                  <a:lnTo>
                    <a:pt x="662" y="942"/>
                  </a:lnTo>
                  <a:lnTo>
                    <a:pt x="634" y="996"/>
                  </a:lnTo>
                  <a:lnTo>
                    <a:pt x="625" y="1015"/>
                  </a:lnTo>
                  <a:lnTo>
                    <a:pt x="616" y="1042"/>
                  </a:lnTo>
                  <a:lnTo>
                    <a:pt x="588" y="1078"/>
                  </a:lnTo>
                  <a:lnTo>
                    <a:pt x="570" y="1114"/>
                  </a:lnTo>
                  <a:lnTo>
                    <a:pt x="552" y="1205"/>
                  </a:lnTo>
                  <a:lnTo>
                    <a:pt x="543" y="1241"/>
                  </a:lnTo>
                  <a:lnTo>
                    <a:pt x="515" y="1295"/>
                  </a:lnTo>
                  <a:lnTo>
                    <a:pt x="506" y="1322"/>
                  </a:lnTo>
                  <a:lnTo>
                    <a:pt x="478" y="1359"/>
                  </a:lnTo>
                  <a:lnTo>
                    <a:pt x="441" y="1386"/>
                  </a:lnTo>
                  <a:lnTo>
                    <a:pt x="414" y="1404"/>
                  </a:lnTo>
                  <a:lnTo>
                    <a:pt x="386" y="1413"/>
                  </a:lnTo>
                  <a:lnTo>
                    <a:pt x="377" y="1440"/>
                  </a:lnTo>
                  <a:lnTo>
                    <a:pt x="375" y="1407"/>
                  </a:lnTo>
                </a:path>
              </a:pathLst>
            </a:custGeom>
            <a:solidFill>
              <a:schemeClr val="tx2"/>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7" name="Form 51211">
              <a:extLst>
                <a:ext uri="{FF2B5EF4-FFF2-40B4-BE49-F238E27FC236}">
                  <a16:creationId xmlns:a16="http://schemas.microsoft.com/office/drawing/2014/main" id="{4393D8D0-7D4D-4EBB-A12E-34736E5EFE71}"/>
                </a:ext>
              </a:extLst>
            </p:cNvPr>
            <p:cNvSpPr>
              <a:spLocks/>
            </p:cNvSpPr>
            <p:nvPr/>
          </p:nvSpPr>
          <p:spPr bwMode="auto">
            <a:xfrm>
              <a:off x="4848" y="2496"/>
              <a:ext cx="481" cy="1153"/>
            </a:xfrm>
            <a:custGeom>
              <a:avLst/>
              <a:gdLst>
                <a:gd name="T0" fmla="*/ 146 w 481"/>
                <a:gd name="T1" fmla="*/ 1152 h 1153"/>
                <a:gd name="T2" fmla="*/ 133 w 481"/>
                <a:gd name="T3" fmla="*/ 1095 h 1153"/>
                <a:gd name="T4" fmla="*/ 100 w 481"/>
                <a:gd name="T5" fmla="*/ 985 h 1153"/>
                <a:gd name="T6" fmla="*/ 32 w 481"/>
                <a:gd name="T7" fmla="*/ 764 h 1153"/>
                <a:gd name="T8" fmla="*/ 0 w 481"/>
                <a:gd name="T9" fmla="*/ 720 h 1153"/>
                <a:gd name="T10" fmla="*/ 0 w 481"/>
                <a:gd name="T11" fmla="*/ 675 h 1153"/>
                <a:gd name="T12" fmla="*/ 0 w 481"/>
                <a:gd name="T13" fmla="*/ 631 h 1153"/>
                <a:gd name="T14" fmla="*/ 32 w 481"/>
                <a:gd name="T15" fmla="*/ 409 h 1153"/>
                <a:gd name="T16" fmla="*/ 49 w 481"/>
                <a:gd name="T17" fmla="*/ 298 h 1153"/>
                <a:gd name="T18" fmla="*/ 83 w 481"/>
                <a:gd name="T19" fmla="*/ 254 h 1153"/>
                <a:gd name="T20" fmla="*/ 100 w 481"/>
                <a:gd name="T21" fmla="*/ 221 h 1153"/>
                <a:gd name="T22" fmla="*/ 116 w 481"/>
                <a:gd name="T23" fmla="*/ 188 h 1153"/>
                <a:gd name="T24" fmla="*/ 133 w 481"/>
                <a:gd name="T25" fmla="*/ 133 h 1153"/>
                <a:gd name="T26" fmla="*/ 133 w 481"/>
                <a:gd name="T27" fmla="*/ 110 h 1153"/>
                <a:gd name="T28" fmla="*/ 133 w 481"/>
                <a:gd name="T29" fmla="*/ 77 h 1153"/>
                <a:gd name="T30" fmla="*/ 166 w 481"/>
                <a:gd name="T31" fmla="*/ 33 h 1153"/>
                <a:gd name="T32" fmla="*/ 198 w 481"/>
                <a:gd name="T33" fmla="*/ 0 h 1153"/>
                <a:gd name="T34" fmla="*/ 248 w 481"/>
                <a:gd name="T35" fmla="*/ 0 h 1153"/>
                <a:gd name="T36" fmla="*/ 313 w 481"/>
                <a:gd name="T37" fmla="*/ 0 h 1153"/>
                <a:gd name="T38" fmla="*/ 397 w 481"/>
                <a:gd name="T39" fmla="*/ 0 h 1153"/>
                <a:gd name="T40" fmla="*/ 447 w 481"/>
                <a:gd name="T41" fmla="*/ 0 h 1153"/>
                <a:gd name="T42" fmla="*/ 463 w 481"/>
                <a:gd name="T43" fmla="*/ 33 h 1153"/>
                <a:gd name="T44" fmla="*/ 480 w 481"/>
                <a:gd name="T45" fmla="*/ 66 h 1153"/>
                <a:gd name="T46" fmla="*/ 480 w 481"/>
                <a:gd name="T47" fmla="*/ 133 h 1153"/>
                <a:gd name="T48" fmla="*/ 480 w 481"/>
                <a:gd name="T49" fmla="*/ 166 h 1153"/>
                <a:gd name="T50" fmla="*/ 480 w 481"/>
                <a:gd name="T51" fmla="*/ 210 h 1153"/>
                <a:gd name="T52" fmla="*/ 480 w 481"/>
                <a:gd name="T53" fmla="*/ 254 h 1153"/>
                <a:gd name="T54" fmla="*/ 480 w 481"/>
                <a:gd name="T55" fmla="*/ 287 h 1153"/>
                <a:gd name="T56" fmla="*/ 480 w 481"/>
                <a:gd name="T57" fmla="*/ 332 h 1153"/>
                <a:gd name="T58" fmla="*/ 463 w 481"/>
                <a:gd name="T59" fmla="*/ 365 h 1153"/>
                <a:gd name="T60" fmla="*/ 414 w 481"/>
                <a:gd name="T61" fmla="*/ 409 h 1153"/>
                <a:gd name="T62" fmla="*/ 397 w 481"/>
                <a:gd name="T63" fmla="*/ 442 h 1153"/>
                <a:gd name="T64" fmla="*/ 381 w 481"/>
                <a:gd name="T65" fmla="*/ 475 h 1153"/>
                <a:gd name="T66" fmla="*/ 365 w 481"/>
                <a:gd name="T67" fmla="*/ 520 h 1153"/>
                <a:gd name="T68" fmla="*/ 346 w 481"/>
                <a:gd name="T69" fmla="*/ 576 h 1153"/>
                <a:gd name="T70" fmla="*/ 346 w 481"/>
                <a:gd name="T71" fmla="*/ 609 h 1153"/>
                <a:gd name="T72" fmla="*/ 346 w 481"/>
                <a:gd name="T73" fmla="*/ 664 h 1153"/>
                <a:gd name="T74" fmla="*/ 330 w 481"/>
                <a:gd name="T75" fmla="*/ 720 h 1153"/>
                <a:gd name="T76" fmla="*/ 330 w 481"/>
                <a:gd name="T77" fmla="*/ 764 h 1153"/>
                <a:gd name="T78" fmla="*/ 330 w 481"/>
                <a:gd name="T79" fmla="*/ 797 h 1153"/>
                <a:gd name="T80" fmla="*/ 313 w 481"/>
                <a:gd name="T81" fmla="*/ 830 h 1153"/>
                <a:gd name="T82" fmla="*/ 281 w 481"/>
                <a:gd name="T83" fmla="*/ 874 h 1153"/>
                <a:gd name="T84" fmla="*/ 248 w 481"/>
                <a:gd name="T85" fmla="*/ 930 h 1153"/>
                <a:gd name="T86" fmla="*/ 231 w 481"/>
                <a:gd name="T87" fmla="*/ 963 h 1153"/>
                <a:gd name="T88" fmla="*/ 198 w 481"/>
                <a:gd name="T89" fmla="*/ 1018 h 1153"/>
                <a:gd name="T90" fmla="*/ 166 w 481"/>
                <a:gd name="T91" fmla="*/ 1051 h 1153"/>
                <a:gd name="T92" fmla="*/ 166 w 481"/>
                <a:gd name="T93" fmla="*/ 1106 h 1153"/>
                <a:gd name="T94" fmla="*/ 146 w 481"/>
                <a:gd name="T95" fmla="*/ 1152 h 1153"/>
                <a:gd name="T96" fmla="*/ 146 w 481"/>
                <a:gd name="T97" fmla="*/ 1152 h 11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1"/>
                <a:gd name="T148" fmla="*/ 0 h 1153"/>
                <a:gd name="T149" fmla="*/ 0 w 481"/>
                <a:gd name="T150" fmla="*/ 0 h 11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1" h="1153">
                  <a:moveTo>
                    <a:pt x="146" y="1152"/>
                  </a:moveTo>
                  <a:lnTo>
                    <a:pt x="133" y="1095"/>
                  </a:lnTo>
                  <a:lnTo>
                    <a:pt x="100" y="985"/>
                  </a:lnTo>
                  <a:lnTo>
                    <a:pt x="32" y="764"/>
                  </a:lnTo>
                  <a:lnTo>
                    <a:pt x="0" y="720"/>
                  </a:lnTo>
                  <a:lnTo>
                    <a:pt x="0" y="675"/>
                  </a:lnTo>
                  <a:lnTo>
                    <a:pt x="0" y="631"/>
                  </a:lnTo>
                  <a:lnTo>
                    <a:pt x="32" y="409"/>
                  </a:lnTo>
                  <a:lnTo>
                    <a:pt x="49" y="298"/>
                  </a:lnTo>
                  <a:lnTo>
                    <a:pt x="83" y="254"/>
                  </a:lnTo>
                  <a:lnTo>
                    <a:pt x="100" y="221"/>
                  </a:lnTo>
                  <a:lnTo>
                    <a:pt x="116" y="188"/>
                  </a:lnTo>
                  <a:lnTo>
                    <a:pt x="133" y="133"/>
                  </a:lnTo>
                  <a:lnTo>
                    <a:pt x="133" y="110"/>
                  </a:lnTo>
                  <a:lnTo>
                    <a:pt x="133" y="77"/>
                  </a:lnTo>
                  <a:lnTo>
                    <a:pt x="166" y="33"/>
                  </a:lnTo>
                  <a:lnTo>
                    <a:pt x="198" y="0"/>
                  </a:lnTo>
                  <a:lnTo>
                    <a:pt x="248" y="0"/>
                  </a:lnTo>
                  <a:lnTo>
                    <a:pt x="313" y="0"/>
                  </a:lnTo>
                  <a:lnTo>
                    <a:pt x="397" y="0"/>
                  </a:lnTo>
                  <a:lnTo>
                    <a:pt x="447" y="0"/>
                  </a:lnTo>
                  <a:lnTo>
                    <a:pt x="463" y="33"/>
                  </a:lnTo>
                  <a:lnTo>
                    <a:pt x="480" y="66"/>
                  </a:lnTo>
                  <a:lnTo>
                    <a:pt x="480" y="133"/>
                  </a:lnTo>
                  <a:lnTo>
                    <a:pt x="480" y="166"/>
                  </a:lnTo>
                  <a:lnTo>
                    <a:pt x="480" y="210"/>
                  </a:lnTo>
                  <a:lnTo>
                    <a:pt x="480" y="254"/>
                  </a:lnTo>
                  <a:lnTo>
                    <a:pt x="480" y="287"/>
                  </a:lnTo>
                  <a:lnTo>
                    <a:pt x="480" y="332"/>
                  </a:lnTo>
                  <a:lnTo>
                    <a:pt x="463" y="365"/>
                  </a:lnTo>
                  <a:lnTo>
                    <a:pt x="414" y="409"/>
                  </a:lnTo>
                  <a:lnTo>
                    <a:pt x="397" y="442"/>
                  </a:lnTo>
                  <a:lnTo>
                    <a:pt x="381" y="475"/>
                  </a:lnTo>
                  <a:lnTo>
                    <a:pt x="365" y="520"/>
                  </a:lnTo>
                  <a:lnTo>
                    <a:pt x="346" y="576"/>
                  </a:lnTo>
                  <a:lnTo>
                    <a:pt x="346" y="609"/>
                  </a:lnTo>
                  <a:lnTo>
                    <a:pt x="346" y="664"/>
                  </a:lnTo>
                  <a:lnTo>
                    <a:pt x="330" y="720"/>
                  </a:lnTo>
                  <a:lnTo>
                    <a:pt x="330" y="764"/>
                  </a:lnTo>
                  <a:lnTo>
                    <a:pt x="330" y="797"/>
                  </a:lnTo>
                  <a:lnTo>
                    <a:pt x="313" y="830"/>
                  </a:lnTo>
                  <a:lnTo>
                    <a:pt x="281" y="874"/>
                  </a:lnTo>
                  <a:lnTo>
                    <a:pt x="248" y="930"/>
                  </a:lnTo>
                  <a:lnTo>
                    <a:pt x="231" y="963"/>
                  </a:lnTo>
                  <a:lnTo>
                    <a:pt x="198" y="1018"/>
                  </a:lnTo>
                  <a:lnTo>
                    <a:pt x="166" y="1051"/>
                  </a:lnTo>
                  <a:lnTo>
                    <a:pt x="166" y="1106"/>
                  </a:lnTo>
                  <a:lnTo>
                    <a:pt x="146" y="1152"/>
                  </a:lnTo>
                </a:path>
              </a:pathLst>
            </a:custGeom>
            <a:solidFill>
              <a:schemeClr val="accent2"/>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2704" name="Group 16">
            <a:extLst>
              <a:ext uri="{FF2B5EF4-FFF2-40B4-BE49-F238E27FC236}">
                <a16:creationId xmlns:a16="http://schemas.microsoft.com/office/drawing/2014/main" id="{42C6339F-998E-4FE6-8A6F-B4CCD4BC0BE1}"/>
              </a:ext>
            </a:extLst>
          </p:cNvPr>
          <p:cNvGrpSpPr>
            <a:grpSpLocks/>
          </p:cNvGrpSpPr>
          <p:nvPr/>
        </p:nvGrpSpPr>
        <p:grpSpPr bwMode="auto">
          <a:xfrm>
            <a:off x="4038600" y="3733800"/>
            <a:ext cx="3124200" cy="762000"/>
            <a:chOff x="2544" y="2352"/>
            <a:chExt cx="1968" cy="480"/>
          </a:xfrm>
        </p:grpSpPr>
        <p:sp>
          <p:nvSpPr>
            <p:cNvPr id="53264" name="Rechteck 51213">
              <a:extLst>
                <a:ext uri="{FF2B5EF4-FFF2-40B4-BE49-F238E27FC236}">
                  <a16:creationId xmlns:a16="http://schemas.microsoft.com/office/drawing/2014/main" id="{21829C2F-718C-4638-A072-1946EDC02BE2}"/>
                </a:ext>
              </a:extLst>
            </p:cNvPr>
            <p:cNvSpPr>
              <a:spLocks noChangeArrowheads="1"/>
            </p:cNvSpPr>
            <p:nvPr/>
          </p:nvSpPr>
          <p:spPr bwMode="auto">
            <a:xfrm>
              <a:off x="2544" y="235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5" name="Rechteck 51214">
              <a:extLst>
                <a:ext uri="{FF2B5EF4-FFF2-40B4-BE49-F238E27FC236}">
                  <a16:creationId xmlns:a16="http://schemas.microsoft.com/office/drawing/2014/main" id="{4E54F7DA-2AFC-44C3-8A4F-63DCF5C7D73B}"/>
                </a:ext>
              </a:extLst>
            </p:cNvPr>
            <p:cNvSpPr>
              <a:spLocks noChangeArrowheads="1"/>
            </p:cNvSpPr>
            <p:nvPr/>
          </p:nvSpPr>
          <p:spPr bwMode="auto">
            <a:xfrm>
              <a:off x="3216" y="2400"/>
              <a:ext cx="432" cy="38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3977" name="Group 19">
            <a:extLst>
              <a:ext uri="{FF2B5EF4-FFF2-40B4-BE49-F238E27FC236}">
                <a16:creationId xmlns:a16="http://schemas.microsoft.com/office/drawing/2014/main" id="{A7E69C8D-825F-4057-A1CA-243859FF72CA}"/>
              </a:ext>
            </a:extLst>
          </p:cNvPr>
          <p:cNvGrpSpPr>
            <a:grpSpLocks/>
          </p:cNvGrpSpPr>
          <p:nvPr/>
        </p:nvGrpSpPr>
        <p:grpSpPr bwMode="auto">
          <a:xfrm>
            <a:off x="4038600" y="3733800"/>
            <a:ext cx="3124200" cy="762000"/>
            <a:chOff x="2544" y="2352"/>
            <a:chExt cx="1968" cy="480"/>
          </a:xfrm>
        </p:grpSpPr>
        <p:sp>
          <p:nvSpPr>
            <p:cNvPr id="53262" name="Rechteck 51216">
              <a:extLst>
                <a:ext uri="{FF2B5EF4-FFF2-40B4-BE49-F238E27FC236}">
                  <a16:creationId xmlns:a16="http://schemas.microsoft.com/office/drawing/2014/main" id="{6C690DB0-6000-4875-81B7-B053061073EC}"/>
                </a:ext>
              </a:extLst>
            </p:cNvPr>
            <p:cNvSpPr>
              <a:spLocks noChangeArrowheads="1"/>
            </p:cNvSpPr>
            <p:nvPr/>
          </p:nvSpPr>
          <p:spPr bwMode="auto">
            <a:xfrm>
              <a:off x="2544" y="235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3" name="Rechteck 51217">
              <a:extLst>
                <a:ext uri="{FF2B5EF4-FFF2-40B4-BE49-F238E27FC236}">
                  <a16:creationId xmlns:a16="http://schemas.microsoft.com/office/drawing/2014/main" id="{9B90AF5F-EA0C-4FB3-BE7F-92B0BF869143}"/>
                </a:ext>
              </a:extLst>
            </p:cNvPr>
            <p:cNvSpPr>
              <a:spLocks noChangeArrowheads="1"/>
            </p:cNvSpPr>
            <p:nvPr/>
          </p:nvSpPr>
          <p:spPr bwMode="auto">
            <a:xfrm>
              <a:off x="3216" y="2400"/>
              <a:ext cx="432" cy="38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31673" name="Group 22">
            <a:extLst>
              <a:ext uri="{FF2B5EF4-FFF2-40B4-BE49-F238E27FC236}">
                <a16:creationId xmlns:a16="http://schemas.microsoft.com/office/drawing/2014/main" id="{DE328C7E-5375-4461-B27C-E93D413BB301}"/>
              </a:ext>
            </a:extLst>
          </p:cNvPr>
          <p:cNvGrpSpPr>
            <a:grpSpLocks/>
          </p:cNvGrpSpPr>
          <p:nvPr/>
        </p:nvGrpSpPr>
        <p:grpSpPr bwMode="auto">
          <a:xfrm>
            <a:off x="4038600" y="3733800"/>
            <a:ext cx="3124200" cy="762000"/>
            <a:chOff x="2544" y="2352"/>
            <a:chExt cx="1968" cy="480"/>
          </a:xfrm>
        </p:grpSpPr>
        <p:sp>
          <p:nvSpPr>
            <p:cNvPr id="53260" name="Rechteck 51219">
              <a:extLst>
                <a:ext uri="{FF2B5EF4-FFF2-40B4-BE49-F238E27FC236}">
                  <a16:creationId xmlns:a16="http://schemas.microsoft.com/office/drawing/2014/main" id="{8B113C3B-ECC5-4CFE-863C-9747A3642845}"/>
                </a:ext>
              </a:extLst>
            </p:cNvPr>
            <p:cNvSpPr>
              <a:spLocks noChangeArrowheads="1"/>
            </p:cNvSpPr>
            <p:nvPr/>
          </p:nvSpPr>
          <p:spPr bwMode="auto">
            <a:xfrm>
              <a:off x="2544" y="235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1" name="Rechteck 51220">
              <a:extLst>
                <a:ext uri="{FF2B5EF4-FFF2-40B4-BE49-F238E27FC236}">
                  <a16:creationId xmlns:a16="http://schemas.microsoft.com/office/drawing/2014/main" id="{08F89742-A401-45C5-BD02-3AC34BE29285}"/>
                </a:ext>
              </a:extLst>
            </p:cNvPr>
            <p:cNvSpPr>
              <a:spLocks noChangeArrowheads="1"/>
            </p:cNvSpPr>
            <p:nvPr/>
          </p:nvSpPr>
          <p:spPr bwMode="auto">
            <a:xfrm>
              <a:off x="3216" y="2400"/>
              <a:ext cx="432" cy="38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1223" name="Rechteck 51222">
            <a:extLst>
              <a:ext uri="{FF2B5EF4-FFF2-40B4-BE49-F238E27FC236}">
                <a16:creationId xmlns:a16="http://schemas.microsoft.com/office/drawing/2014/main" id="{2E329578-1530-4E87-9B41-E5F41E58B0F9}"/>
              </a:ext>
            </a:extLst>
          </p:cNvPr>
          <p:cNvSpPr>
            <a:spLocks noChangeArrowheads="1"/>
          </p:cNvSpPr>
          <p:nvPr/>
        </p:nvSpPr>
        <p:spPr bwMode="auto">
          <a:xfrm>
            <a:off x="1371600" y="2133600"/>
            <a:ext cx="7162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accent2"/>
                </a:solidFill>
                <a:latin typeface="Times New Roman" panose="02020603050405020304" pitchFamily="18" charset="0"/>
              </a:rPr>
              <a:t>Untersuchungsmaterial (z.b. Joghurt oder Säurewecker ) mit ausgeglühter Impföse auf sauberem Objektträger ausstreichen oder lufttrocknen.</a:t>
            </a:r>
          </a:p>
          <a:p>
            <a:pPr>
              <a:spcBef>
                <a:spcPct val="50000"/>
              </a:spcBef>
            </a:pPr>
            <a:r>
              <a:rPr lang="de-DE" altLang="de-DE">
                <a:solidFill>
                  <a:schemeClr val="accent2"/>
                </a:solidFill>
                <a:latin typeface="Times New Roman" panose="02020603050405020304" pitchFamily="18" charset="0"/>
              </a:rPr>
              <a:t>- einige Male (mit dem Ausstrich nach oben) den Objektträger kurz durch die Flamme ziehen</a:t>
            </a:r>
          </a:p>
          <a:p>
            <a:pPr>
              <a:spcBef>
                <a:spcPct val="50000"/>
              </a:spcBef>
            </a:pPr>
            <a:r>
              <a:rPr lang="de-DE" altLang="de-DE">
                <a:solidFill>
                  <a:schemeClr val="accent2"/>
                </a:solidFill>
                <a:latin typeface="Times New Roman" panose="02020603050405020304" pitchFamily="18" charset="0"/>
              </a:rPr>
              <a:t>( Hitzefixieren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box(out)">
                                      <p:cBhvr>
                                        <p:cTn id="7" dur="500"/>
                                        <p:tgtEl>
                                          <p:spTgt spid="5120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par>
                          <p:cTn id="8" fill="hold" nodeType="afterGroup">
                            <p:stCondLst>
                              <p:cond delay="500"/>
                            </p:stCondLst>
                            <p:childTnLst>
                              <p:par>
                                <p:cTn id="9" presetID="11" presetClass="entr" presetSubtype="0" fill="hold" nodeType="afterEffect">
                                  <p:stCondLst>
                                    <p:cond delay="0"/>
                                  </p:stCondLst>
                                  <p:childTnLst>
                                    <p:set>
                                      <p:cBhvr>
                                        <p:cTn id="10" dur="500">
                                          <p:stCondLst>
                                            <p:cond delay="0"/>
                                          </p:stCondLst>
                                        </p:cTn>
                                        <p:tgtEl>
                                          <p:spTgt spid="229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4833"/>
                                        </p:tgtEl>
                                        <p:attrNameLst>
                                          <p:attrName>style.visibility</p:attrName>
                                        </p:attrNameLst>
                                      </p:cBhvr>
                                      <p:to>
                                        <p:strVal val="visible"/>
                                      </p:to>
                                    </p:set>
                                    <p:animEffect transition="in" filter="box(out)">
                                      <p:cBhvr>
                                        <p:cTn id="15" dur="500"/>
                                        <p:tgtEl>
                                          <p:spTgt spid="4833"/>
                                        </p:tgtEl>
                                      </p:cBhvr>
                                    </p:animEffect>
                                  </p:childTnLst>
                                  <p:subTnLst>
                                    <p:audio>
                                      <p:cMediaNode>
                                        <p:cTn display="0" masterRel="sameClick">
                                          <p:stCondLst>
                                            <p:cond evt="begin" delay="0">
                                              <p:tn val="13"/>
                                            </p:cond>
                                          </p:stCondLst>
                                          <p:endCondLst>
                                            <p:cond evt="onStopAudio" delay="0">
                                              <p:tgtEl>
                                                <p:sldTgt/>
                                              </p:tgtEl>
                                            </p:cond>
                                          </p:endCondLst>
                                        </p:cTn>
                                        <p:tgtEl>
                                          <p:sndTgt r:embed="rId2" name="Kamera"/>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51208"/>
                                        </p:tgtEl>
                                        <p:attrNameLst>
                                          <p:attrName>style.visibility</p:attrName>
                                        </p:attrNameLst>
                                      </p:cBhvr>
                                      <p:to>
                                        <p:strVal val="visible"/>
                                      </p:to>
                                    </p:set>
                                    <p:animEffect transition="in" filter="box(out)">
                                      <p:cBhvr>
                                        <p:cTn id="20" dur="500"/>
                                        <p:tgtEl>
                                          <p:spTgt spid="51208"/>
                                        </p:tgtEl>
                                      </p:cBhvr>
                                    </p:animEffect>
                                  </p:childTnLst>
                                  <p:subTnLst>
                                    <p:audio>
                                      <p:cMediaNode>
                                        <p:cTn display="0" masterRel="sameClick">
                                          <p:stCondLst>
                                            <p:cond evt="begin" delay="0">
                                              <p:tn val="18"/>
                                            </p:cond>
                                          </p:stCondLst>
                                          <p:endCondLst>
                                            <p:cond evt="onStopAudio" delay="0">
                                              <p:tgtEl>
                                                <p:sldTgt/>
                                              </p:tgtEl>
                                            </p:cond>
                                          </p:endCondLst>
                                        </p:cTn>
                                        <p:tgtEl>
                                          <p:sndTgt r:embed="rId3" name="Jungle Hinwei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9"/>
                                        </p:tgtEl>
                                        <p:attrNameLst>
                                          <p:attrName>style.visibility</p:attrName>
                                        </p:attrNameLst>
                                      </p:cBhvr>
                                      <p:to>
                                        <p:strVal val="visible"/>
                                      </p:to>
                                    </p:set>
                                    <p:anim calcmode="lin" valueType="num">
                                      <p:cBhvr additive="base">
                                        <p:cTn id="25" dur="500" fill="hold"/>
                                        <p:tgtEl>
                                          <p:spTgt spid="51209"/>
                                        </p:tgtEl>
                                        <p:attrNameLst>
                                          <p:attrName>ppt_x</p:attrName>
                                        </p:attrNameLst>
                                      </p:cBhvr>
                                      <p:tavLst>
                                        <p:tav tm="0">
                                          <p:val>
                                            <p:strVal val="0-#ppt_w/2"/>
                                          </p:val>
                                        </p:tav>
                                        <p:tav tm="100000">
                                          <p:val>
                                            <p:strVal val="#ppt_x"/>
                                          </p:val>
                                        </p:tav>
                                      </p:tavLst>
                                    </p:anim>
                                    <p:anim calcmode="lin" valueType="num">
                                      <p:cBhvr additive="base">
                                        <p:cTn id="26" dur="500" fill="hold"/>
                                        <p:tgtEl>
                                          <p:spTgt spid="512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Zis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51210"/>
                                        </p:tgtEl>
                                        <p:attrNameLst>
                                          <p:attrName>style.visibility</p:attrName>
                                        </p:attrNameLst>
                                      </p:cBhvr>
                                      <p:to>
                                        <p:strVal val="visible"/>
                                      </p:to>
                                    </p:set>
                                    <p:animEffect transition="in" filter="box(out)">
                                      <p:cBhvr>
                                        <p:cTn id="31" dur="500"/>
                                        <p:tgtEl>
                                          <p:spTgt spid="51210"/>
                                        </p:tgtEl>
                                      </p:cBhvr>
                                    </p:animEffect>
                                  </p:childTnLst>
                                  <p:subTnLst>
                                    <p:audio>
                                      <p:cMediaNode>
                                        <p:cTn display="0" masterRel="sameClick">
                                          <p:stCondLst>
                                            <p:cond evt="begin" delay="0">
                                              <p:tn val="29"/>
                                            </p:cond>
                                          </p:stCondLst>
                                          <p:endCondLst>
                                            <p:cond evt="onStopAudio" delay="0">
                                              <p:tgtEl>
                                                <p:sldTgt/>
                                              </p:tgtEl>
                                            </p:cond>
                                          </p:endCondLst>
                                        </p:cTn>
                                        <p:tgtEl>
                                          <p:sndTgt r:embed="rId2" name="Kamera"/>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4639"/>
                                        </p:tgtEl>
                                        <p:attrNameLst>
                                          <p:attrName>style.visibility</p:attrName>
                                        </p:attrNameLst>
                                      </p:cBhvr>
                                      <p:to>
                                        <p:strVal val="visible"/>
                                      </p:to>
                                    </p:set>
                                    <p:animEffect transition="in" filter="wipe(down)">
                                      <p:cBhvr>
                                        <p:cTn id="36" dur="500"/>
                                        <p:tgtEl>
                                          <p:spTgt spid="4639"/>
                                        </p:tgtEl>
                                      </p:cBhvr>
                                    </p:animEffect>
                                  </p:childTnLst>
                                  <p:subTnLst>
                                    <p:audio>
                                      <p:cMediaNode>
                                        <p:cTn display="0" masterRel="sameClick">
                                          <p:stCondLst>
                                            <p:cond evt="begin" delay="0">
                                              <p:tn val="34"/>
                                            </p:cond>
                                          </p:stCondLst>
                                          <p:endCondLst>
                                            <p:cond evt="onStopAudio" delay="0">
                                              <p:tgtEl>
                                                <p:sldTgt/>
                                              </p:tgtEl>
                                            </p:cond>
                                          </p:endCondLst>
                                        </p:cTn>
                                        <p:tgtEl>
                                          <p:sndTgt r:embed="rId5" name="Robotz Menü-Popup.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22704"/>
                                        </p:tgtEl>
                                        <p:attrNameLst>
                                          <p:attrName>style.visibility</p:attrName>
                                        </p:attrNameLst>
                                      </p:cBhvr>
                                      <p:to>
                                        <p:strVal val="visible"/>
                                      </p:to>
                                    </p:set>
                                    <p:anim calcmode="lin" valueType="num">
                                      <p:cBhvr additive="base">
                                        <p:cTn id="41" dur="500" fill="hold"/>
                                        <p:tgtEl>
                                          <p:spTgt spid="22704"/>
                                        </p:tgtEl>
                                        <p:attrNameLst>
                                          <p:attrName>ppt_x</p:attrName>
                                        </p:attrNameLst>
                                      </p:cBhvr>
                                      <p:tavLst>
                                        <p:tav tm="0">
                                          <p:val>
                                            <p:strVal val="1+#ppt_w/2"/>
                                          </p:val>
                                        </p:tav>
                                        <p:tav tm="100000">
                                          <p:val>
                                            <p:strVal val="#ppt_x"/>
                                          </p:val>
                                        </p:tav>
                                      </p:tavLst>
                                    </p:anim>
                                    <p:anim calcmode="lin" valueType="num">
                                      <p:cBhvr additive="base">
                                        <p:cTn id="42" dur="500" fill="hold"/>
                                        <p:tgtEl>
                                          <p:spTgt spid="2270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70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3977"/>
                                        </p:tgtEl>
                                        <p:attrNameLst>
                                          <p:attrName>style.visibility</p:attrName>
                                        </p:attrNameLst>
                                      </p:cBhvr>
                                      <p:to>
                                        <p:strVal val="visible"/>
                                      </p:to>
                                    </p:set>
                                    <p:anim calcmode="lin" valueType="num">
                                      <p:cBhvr additive="base">
                                        <p:cTn id="47" dur="500" fill="hold"/>
                                        <p:tgtEl>
                                          <p:spTgt spid="13977"/>
                                        </p:tgtEl>
                                        <p:attrNameLst>
                                          <p:attrName>ppt_x</p:attrName>
                                        </p:attrNameLst>
                                      </p:cBhvr>
                                      <p:tavLst>
                                        <p:tav tm="0">
                                          <p:val>
                                            <p:strVal val="1+#ppt_w/2"/>
                                          </p:val>
                                        </p:tav>
                                        <p:tav tm="100000">
                                          <p:val>
                                            <p:strVal val="#ppt_x"/>
                                          </p:val>
                                        </p:tav>
                                      </p:tavLst>
                                    </p:anim>
                                    <p:anim calcmode="lin" valueType="num">
                                      <p:cBhvr additive="base">
                                        <p:cTn id="48" dur="500" fill="hold"/>
                                        <p:tgtEl>
                                          <p:spTgt spid="1397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977"/>
                                        </p:tgtEl>
                                        <p:attrNameLst>
                                          <p:attrName>style.visibility</p:attrName>
                                        </p:attrNameLst>
                                      </p:cBhvr>
                                      <p:to>
                                        <p:strVal val="hidden"/>
                                      </p:to>
                                    </p:set>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31673"/>
                                        </p:tgtEl>
                                        <p:attrNameLst>
                                          <p:attrName>style.visibility</p:attrName>
                                        </p:attrNameLst>
                                      </p:cBhvr>
                                      <p:to>
                                        <p:strVal val="visible"/>
                                      </p:to>
                                    </p:set>
                                    <p:anim calcmode="lin" valueType="num">
                                      <p:cBhvr additive="base">
                                        <p:cTn id="53" dur="500" fill="hold"/>
                                        <p:tgtEl>
                                          <p:spTgt spid="31673"/>
                                        </p:tgtEl>
                                        <p:attrNameLst>
                                          <p:attrName>ppt_x</p:attrName>
                                        </p:attrNameLst>
                                      </p:cBhvr>
                                      <p:tavLst>
                                        <p:tav tm="0">
                                          <p:val>
                                            <p:strVal val="1+#ppt_w/2"/>
                                          </p:val>
                                        </p:tav>
                                        <p:tav tm="100000">
                                          <p:val>
                                            <p:strVal val="#ppt_x"/>
                                          </p:val>
                                        </p:tav>
                                      </p:tavLst>
                                    </p:anim>
                                    <p:anim calcmode="lin" valueType="num">
                                      <p:cBhvr additive="base">
                                        <p:cTn id="54" dur="500" fill="hold"/>
                                        <p:tgtEl>
                                          <p:spTgt spid="31673"/>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 fill="hold" grpId="0" nodeType="clickEffect">
                                  <p:stCondLst>
                                    <p:cond delay="0"/>
                                  </p:stCondLst>
                                  <p:iterate type="wd">
                                    <p:tmPct val="100000"/>
                                  </p:iterate>
                                  <p:childTnLst>
                                    <p:set>
                                      <p:cBhvr>
                                        <p:cTn id="58" dur="1" fill="hold">
                                          <p:stCondLst>
                                            <p:cond delay="0"/>
                                          </p:stCondLst>
                                        </p:cTn>
                                        <p:tgtEl>
                                          <p:spTgt spid="51223">
                                            <p:txEl>
                                              <p:pRg st="0" end="0"/>
                                            </p:txEl>
                                          </p:spTgt>
                                        </p:tgtEl>
                                        <p:attrNameLst>
                                          <p:attrName>style.visibility</p:attrName>
                                        </p:attrNameLst>
                                      </p:cBhvr>
                                      <p:to>
                                        <p:strVal val="visible"/>
                                      </p:to>
                                    </p:set>
                                    <p:anim calcmode="lin" valueType="num">
                                      <p:cBhvr additive="base">
                                        <p:cTn id="59" dur="300" fill="hold"/>
                                        <p:tgtEl>
                                          <p:spTgt spid="51223">
                                            <p:txEl>
                                              <p:pRg st="0" end="0"/>
                                            </p:txEl>
                                          </p:spTgt>
                                        </p:tgtEl>
                                        <p:attrNameLst>
                                          <p:attrName>ppt_x</p:attrName>
                                        </p:attrNameLst>
                                      </p:cBhvr>
                                      <p:tavLst>
                                        <p:tav tm="0">
                                          <p:val>
                                            <p:strVal val="#ppt_x"/>
                                          </p:val>
                                        </p:tav>
                                        <p:tav tm="100000">
                                          <p:val>
                                            <p:strVal val="#ppt_x"/>
                                          </p:val>
                                        </p:tav>
                                      </p:tavLst>
                                    </p:anim>
                                    <p:anim calcmode="lin" valueType="num">
                                      <p:cBhvr additive="base">
                                        <p:cTn id="60" dur="300" fill="hold"/>
                                        <p:tgtEl>
                                          <p:spTgt spid="512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 fill="hold" grpId="0" nodeType="clickEffect">
                                  <p:stCondLst>
                                    <p:cond delay="0"/>
                                  </p:stCondLst>
                                  <p:iterate type="wd">
                                    <p:tmPct val="100000"/>
                                  </p:iterate>
                                  <p:childTnLst>
                                    <p:set>
                                      <p:cBhvr>
                                        <p:cTn id="64" dur="1" fill="hold">
                                          <p:stCondLst>
                                            <p:cond delay="0"/>
                                          </p:stCondLst>
                                        </p:cTn>
                                        <p:tgtEl>
                                          <p:spTgt spid="51223">
                                            <p:txEl>
                                              <p:pRg st="1" end="1"/>
                                            </p:txEl>
                                          </p:spTgt>
                                        </p:tgtEl>
                                        <p:attrNameLst>
                                          <p:attrName>style.visibility</p:attrName>
                                        </p:attrNameLst>
                                      </p:cBhvr>
                                      <p:to>
                                        <p:strVal val="visible"/>
                                      </p:to>
                                    </p:set>
                                    <p:anim calcmode="lin" valueType="num">
                                      <p:cBhvr additive="base">
                                        <p:cTn id="65" dur="300" fill="hold"/>
                                        <p:tgtEl>
                                          <p:spTgt spid="51223">
                                            <p:txEl>
                                              <p:pRg st="1" end="1"/>
                                            </p:txEl>
                                          </p:spTgt>
                                        </p:tgtEl>
                                        <p:attrNameLst>
                                          <p:attrName>ppt_x</p:attrName>
                                        </p:attrNameLst>
                                      </p:cBhvr>
                                      <p:tavLst>
                                        <p:tav tm="0">
                                          <p:val>
                                            <p:strVal val="#ppt_x"/>
                                          </p:val>
                                        </p:tav>
                                        <p:tav tm="100000">
                                          <p:val>
                                            <p:strVal val="#ppt_x"/>
                                          </p:val>
                                        </p:tav>
                                      </p:tavLst>
                                    </p:anim>
                                    <p:anim calcmode="lin" valueType="num">
                                      <p:cBhvr additive="base">
                                        <p:cTn id="66" dur="300" fill="hold"/>
                                        <p:tgtEl>
                                          <p:spTgt spid="512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1" fill="hold" grpId="0" nodeType="clickEffect">
                                  <p:stCondLst>
                                    <p:cond delay="0"/>
                                  </p:stCondLst>
                                  <p:iterate type="wd">
                                    <p:tmPct val="100000"/>
                                  </p:iterate>
                                  <p:childTnLst>
                                    <p:set>
                                      <p:cBhvr>
                                        <p:cTn id="70" dur="1" fill="hold">
                                          <p:stCondLst>
                                            <p:cond delay="0"/>
                                          </p:stCondLst>
                                        </p:cTn>
                                        <p:tgtEl>
                                          <p:spTgt spid="51223">
                                            <p:txEl>
                                              <p:pRg st="2" end="2"/>
                                            </p:txEl>
                                          </p:spTgt>
                                        </p:tgtEl>
                                        <p:attrNameLst>
                                          <p:attrName>style.visibility</p:attrName>
                                        </p:attrNameLst>
                                      </p:cBhvr>
                                      <p:to>
                                        <p:strVal val="visible"/>
                                      </p:to>
                                    </p:set>
                                    <p:anim calcmode="lin" valueType="num">
                                      <p:cBhvr additive="base">
                                        <p:cTn id="71" dur="300" fill="hold"/>
                                        <p:tgtEl>
                                          <p:spTgt spid="51223">
                                            <p:txEl>
                                              <p:pRg st="2" end="2"/>
                                            </p:txEl>
                                          </p:spTgt>
                                        </p:tgtEl>
                                        <p:attrNameLst>
                                          <p:attrName>ppt_x</p:attrName>
                                        </p:attrNameLst>
                                      </p:cBhvr>
                                      <p:tavLst>
                                        <p:tav tm="0">
                                          <p:val>
                                            <p:strVal val="#ppt_x"/>
                                          </p:val>
                                        </p:tav>
                                        <p:tav tm="100000">
                                          <p:val>
                                            <p:strVal val="#ppt_x"/>
                                          </p:val>
                                        </p:tav>
                                      </p:tavLst>
                                    </p:anim>
                                    <p:anim calcmode="lin" valueType="num">
                                      <p:cBhvr additive="base">
                                        <p:cTn id="72" dur="300" fill="hold"/>
                                        <p:tgtEl>
                                          <p:spTgt spid="5122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51208" grpId="0" animBg="1"/>
      <p:bldP spid="51209" grpId="0" autoUpdateAnimBg="0"/>
      <p:bldP spid="51210" grpId="0" animBg="1"/>
      <p:bldP spid="5122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21" name="Group 3">
            <a:extLst>
              <a:ext uri="{FF2B5EF4-FFF2-40B4-BE49-F238E27FC236}">
                <a16:creationId xmlns:a16="http://schemas.microsoft.com/office/drawing/2014/main" id="{FE3A583A-E039-4727-9BF9-0924CEFB3B6B}"/>
              </a:ext>
            </a:extLst>
          </p:cNvPr>
          <p:cNvGrpSpPr>
            <a:grpSpLocks/>
          </p:cNvGrpSpPr>
          <p:nvPr/>
        </p:nvGrpSpPr>
        <p:grpSpPr bwMode="auto">
          <a:xfrm>
            <a:off x="2362200" y="5867400"/>
            <a:ext cx="3124200" cy="762000"/>
            <a:chOff x="1488" y="3696"/>
            <a:chExt cx="1968" cy="480"/>
          </a:xfrm>
        </p:grpSpPr>
        <p:sp>
          <p:nvSpPr>
            <p:cNvPr id="54289" name="Rechteck 52224">
              <a:extLst>
                <a:ext uri="{FF2B5EF4-FFF2-40B4-BE49-F238E27FC236}">
                  <a16:creationId xmlns:a16="http://schemas.microsoft.com/office/drawing/2014/main" id="{F9B48F07-044E-426E-8394-7F21F2F39AB4}"/>
                </a:ext>
              </a:extLst>
            </p:cNvPr>
            <p:cNvSpPr>
              <a:spLocks noChangeArrowheads="1"/>
            </p:cNvSpPr>
            <p:nvPr/>
          </p:nvSpPr>
          <p:spPr bwMode="auto">
            <a:xfrm>
              <a:off x="1488" y="3696"/>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290" name="Rechteck 52225">
              <a:extLst>
                <a:ext uri="{FF2B5EF4-FFF2-40B4-BE49-F238E27FC236}">
                  <a16:creationId xmlns:a16="http://schemas.microsoft.com/office/drawing/2014/main" id="{A307EC2B-5855-4981-8A04-888477DF5752}"/>
                </a:ext>
              </a:extLst>
            </p:cNvPr>
            <p:cNvSpPr>
              <a:spLocks noChangeArrowheads="1"/>
            </p:cNvSpPr>
            <p:nvPr/>
          </p:nvSpPr>
          <p:spPr bwMode="auto">
            <a:xfrm>
              <a:off x="2160" y="3744"/>
              <a:ext cx="432" cy="38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2228" name="Rechteck 52227">
            <a:extLst>
              <a:ext uri="{FF2B5EF4-FFF2-40B4-BE49-F238E27FC236}">
                <a16:creationId xmlns:a16="http://schemas.microsoft.com/office/drawing/2014/main" id="{D175261E-084F-4A0A-818F-6FAE03C57D45}"/>
              </a:ext>
            </a:extLst>
          </p:cNvPr>
          <p:cNvSpPr>
            <a:spLocks noChangeArrowheads="1"/>
          </p:cNvSpPr>
          <p:nvPr/>
        </p:nvSpPr>
        <p:spPr bwMode="auto">
          <a:xfrm>
            <a:off x="1676400" y="685800"/>
            <a:ext cx="6858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Ausstrich vollständig mit Methylenblaulösung bedecken</a:t>
            </a:r>
          </a:p>
          <a:p>
            <a:pPr>
              <a:spcBef>
                <a:spcPct val="50000"/>
              </a:spcBef>
            </a:pPr>
            <a:r>
              <a:rPr lang="de-DE" altLang="de-DE">
                <a:latin typeface="Times New Roman" panose="02020603050405020304" pitchFamily="18" charset="0"/>
              </a:rPr>
              <a:t>nach 1 Min. mit Leitungswasser abspüelen und mit deion. Wasser nachspülen</a:t>
            </a:r>
          </a:p>
          <a:p>
            <a:pPr>
              <a:spcBef>
                <a:spcPct val="50000"/>
              </a:spcBef>
            </a:pPr>
            <a:r>
              <a:rPr lang="de-DE" altLang="de-DE">
                <a:latin typeface="Times New Roman" panose="02020603050405020304" pitchFamily="18" charset="0"/>
              </a:rPr>
              <a:t>zwischen filterpapier trocknen - nicht reiben und mit Immersionsöl mikroskopieren</a:t>
            </a:r>
          </a:p>
        </p:txBody>
      </p:sp>
      <p:grpSp>
        <p:nvGrpSpPr>
          <p:cNvPr id="26924" name="Group 8">
            <a:extLst>
              <a:ext uri="{FF2B5EF4-FFF2-40B4-BE49-F238E27FC236}">
                <a16:creationId xmlns:a16="http://schemas.microsoft.com/office/drawing/2014/main" id="{67D74837-9E23-4501-8D03-C41BA1F04C55}"/>
              </a:ext>
            </a:extLst>
          </p:cNvPr>
          <p:cNvGrpSpPr>
            <a:grpSpLocks/>
          </p:cNvGrpSpPr>
          <p:nvPr/>
        </p:nvGrpSpPr>
        <p:grpSpPr bwMode="auto">
          <a:xfrm>
            <a:off x="7086600" y="3756025"/>
            <a:ext cx="741363" cy="2720975"/>
            <a:chOff x="4464" y="2366"/>
            <a:chExt cx="467" cy="1714"/>
          </a:xfrm>
        </p:grpSpPr>
        <p:sp>
          <p:nvSpPr>
            <p:cNvPr id="54286" name="Rechteck 52228">
              <a:extLst>
                <a:ext uri="{FF2B5EF4-FFF2-40B4-BE49-F238E27FC236}">
                  <a16:creationId xmlns:a16="http://schemas.microsoft.com/office/drawing/2014/main" id="{41D57928-7621-45CC-9C77-F90D7F4B1D2B}"/>
                </a:ext>
              </a:extLst>
            </p:cNvPr>
            <p:cNvSpPr>
              <a:spLocks noChangeArrowheads="1"/>
            </p:cNvSpPr>
            <p:nvPr/>
          </p:nvSpPr>
          <p:spPr bwMode="auto">
            <a:xfrm>
              <a:off x="4608" y="2736"/>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287" name="Form 52229">
              <a:extLst>
                <a:ext uri="{FF2B5EF4-FFF2-40B4-BE49-F238E27FC236}">
                  <a16:creationId xmlns:a16="http://schemas.microsoft.com/office/drawing/2014/main" id="{D4AEF78E-7799-46EF-95C3-C1B5ADB6C729}"/>
                </a:ext>
              </a:extLst>
            </p:cNvPr>
            <p:cNvSpPr>
              <a:spLocks noChangeArrowheads="1"/>
            </p:cNvSpPr>
            <p:nvPr/>
          </p:nvSpPr>
          <p:spPr bwMode="auto">
            <a:xfrm rot="10800000" flipH="1">
              <a:off x="4608" y="3792"/>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288" name="Form 52230">
              <a:extLst>
                <a:ext uri="{FF2B5EF4-FFF2-40B4-BE49-F238E27FC236}">
                  <a16:creationId xmlns:a16="http://schemas.microsoft.com/office/drawing/2014/main" id="{AA7AA8A7-7EDB-4ADF-B704-4D44E36F474C}"/>
                </a:ext>
              </a:extLst>
            </p:cNvPr>
            <p:cNvSpPr>
              <a:spLocks/>
            </p:cNvSpPr>
            <p:nvPr/>
          </p:nvSpPr>
          <p:spPr bwMode="auto">
            <a:xfrm>
              <a:off x="4464" y="2366"/>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2233" name="Rechteck 52232">
            <a:extLst>
              <a:ext uri="{FF2B5EF4-FFF2-40B4-BE49-F238E27FC236}">
                <a16:creationId xmlns:a16="http://schemas.microsoft.com/office/drawing/2014/main" id="{8B0B1E1B-9AFF-487A-A278-AFFB4F24A38A}"/>
              </a:ext>
            </a:extLst>
          </p:cNvPr>
          <p:cNvSpPr>
            <a:spLocks noChangeArrowheads="1"/>
          </p:cNvSpPr>
          <p:nvPr/>
        </p:nvSpPr>
        <p:spPr bwMode="auto">
          <a:xfrm>
            <a:off x="7315200" y="5562600"/>
            <a:ext cx="228600"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34" name="Rechteck 52233">
            <a:extLst>
              <a:ext uri="{FF2B5EF4-FFF2-40B4-BE49-F238E27FC236}">
                <a16:creationId xmlns:a16="http://schemas.microsoft.com/office/drawing/2014/main" id="{EA257853-1082-4078-A42B-BB77063DC1E8}"/>
              </a:ext>
            </a:extLst>
          </p:cNvPr>
          <p:cNvSpPr>
            <a:spLocks noChangeArrowheads="1"/>
          </p:cNvSpPr>
          <p:nvPr/>
        </p:nvSpPr>
        <p:spPr bwMode="auto">
          <a:xfrm>
            <a:off x="3657600" y="5181600"/>
            <a:ext cx="228600"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6270" name="Group 16">
            <a:extLst>
              <a:ext uri="{FF2B5EF4-FFF2-40B4-BE49-F238E27FC236}">
                <a16:creationId xmlns:a16="http://schemas.microsoft.com/office/drawing/2014/main" id="{DABD3FC3-073C-4408-96B0-1756B126D405}"/>
              </a:ext>
            </a:extLst>
          </p:cNvPr>
          <p:cNvGrpSpPr>
            <a:grpSpLocks/>
          </p:cNvGrpSpPr>
          <p:nvPr/>
        </p:nvGrpSpPr>
        <p:grpSpPr bwMode="auto">
          <a:xfrm>
            <a:off x="3429000" y="3527425"/>
            <a:ext cx="741363" cy="2720975"/>
            <a:chOff x="2160" y="2222"/>
            <a:chExt cx="467" cy="1714"/>
          </a:xfrm>
        </p:grpSpPr>
        <p:grpSp>
          <p:nvGrpSpPr>
            <p:cNvPr id="54281" name="Group 14">
              <a:extLst>
                <a:ext uri="{FF2B5EF4-FFF2-40B4-BE49-F238E27FC236}">
                  <a16:creationId xmlns:a16="http://schemas.microsoft.com/office/drawing/2014/main" id="{33B7ABD4-7C9D-4580-A429-14E25A76B996}"/>
                </a:ext>
              </a:extLst>
            </p:cNvPr>
            <p:cNvGrpSpPr>
              <a:grpSpLocks/>
            </p:cNvGrpSpPr>
            <p:nvPr/>
          </p:nvGrpSpPr>
          <p:grpSpPr bwMode="auto">
            <a:xfrm>
              <a:off x="2160" y="2222"/>
              <a:ext cx="467" cy="1714"/>
              <a:chOff x="2160" y="2222"/>
              <a:chExt cx="467" cy="1714"/>
            </a:xfrm>
          </p:grpSpPr>
          <p:sp>
            <p:nvSpPr>
              <p:cNvPr id="54283" name="Rechteck 52234">
                <a:extLst>
                  <a:ext uri="{FF2B5EF4-FFF2-40B4-BE49-F238E27FC236}">
                    <a16:creationId xmlns:a16="http://schemas.microsoft.com/office/drawing/2014/main" id="{25F94766-E0FE-4B73-9817-F0784E1CEC74}"/>
                  </a:ext>
                </a:extLst>
              </p:cNvPr>
              <p:cNvSpPr>
                <a:spLocks noChangeArrowheads="1"/>
              </p:cNvSpPr>
              <p:nvPr/>
            </p:nvSpPr>
            <p:spPr bwMode="auto">
              <a:xfrm>
                <a:off x="2304" y="2592"/>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284" name="Form 52235">
                <a:extLst>
                  <a:ext uri="{FF2B5EF4-FFF2-40B4-BE49-F238E27FC236}">
                    <a16:creationId xmlns:a16="http://schemas.microsoft.com/office/drawing/2014/main" id="{134FC53B-C973-46C3-8ACC-FA2E90760550}"/>
                  </a:ext>
                </a:extLst>
              </p:cNvPr>
              <p:cNvSpPr>
                <a:spLocks noChangeArrowheads="1"/>
              </p:cNvSpPr>
              <p:nvPr/>
            </p:nvSpPr>
            <p:spPr bwMode="auto">
              <a:xfrm rot="10800000" flipH="1">
                <a:off x="2304" y="3648"/>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285" name="Form 52236">
                <a:extLst>
                  <a:ext uri="{FF2B5EF4-FFF2-40B4-BE49-F238E27FC236}">
                    <a16:creationId xmlns:a16="http://schemas.microsoft.com/office/drawing/2014/main" id="{2BD13737-A8D2-4D93-8444-28E36F420D89}"/>
                  </a:ext>
                </a:extLst>
              </p:cNvPr>
              <p:cNvSpPr>
                <a:spLocks/>
              </p:cNvSpPr>
              <p:nvPr/>
            </p:nvSpPr>
            <p:spPr bwMode="auto">
              <a:xfrm>
                <a:off x="2160" y="2222"/>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4282" name="Rechteck 52238">
              <a:extLst>
                <a:ext uri="{FF2B5EF4-FFF2-40B4-BE49-F238E27FC236}">
                  <a16:creationId xmlns:a16="http://schemas.microsoft.com/office/drawing/2014/main" id="{CDA925BF-1274-47C1-B837-473557C567D9}"/>
                </a:ext>
              </a:extLst>
            </p:cNvPr>
            <p:cNvSpPr>
              <a:spLocks noChangeArrowheads="1"/>
            </p:cNvSpPr>
            <p:nvPr/>
          </p:nvSpPr>
          <p:spPr bwMode="auto">
            <a:xfrm>
              <a:off x="2304" y="3312"/>
              <a:ext cx="144" cy="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2241" name="Rechteck 52240">
            <a:extLst>
              <a:ext uri="{FF2B5EF4-FFF2-40B4-BE49-F238E27FC236}">
                <a16:creationId xmlns:a16="http://schemas.microsoft.com/office/drawing/2014/main" id="{5FDAAF9E-3CAF-4B81-A90D-76CE5039E50B}"/>
              </a:ext>
            </a:extLst>
          </p:cNvPr>
          <p:cNvSpPr>
            <a:spLocks noChangeArrowheads="1"/>
          </p:cNvSpPr>
          <p:nvPr/>
        </p:nvSpPr>
        <p:spPr bwMode="auto">
          <a:xfrm>
            <a:off x="3657600" y="51816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42" name="Rechteck 52241">
            <a:extLst>
              <a:ext uri="{FF2B5EF4-FFF2-40B4-BE49-F238E27FC236}">
                <a16:creationId xmlns:a16="http://schemas.microsoft.com/office/drawing/2014/main" id="{E8A0A9BF-8B9A-4AB5-8EC2-4219E33D7D1D}"/>
              </a:ext>
            </a:extLst>
          </p:cNvPr>
          <p:cNvSpPr>
            <a:spLocks noChangeArrowheads="1"/>
          </p:cNvSpPr>
          <p:nvPr/>
        </p:nvSpPr>
        <p:spPr bwMode="auto">
          <a:xfrm>
            <a:off x="3429000" y="5943600"/>
            <a:ext cx="685800" cy="609600"/>
          </a:xfrm>
          <a:prstGeom prst="rect">
            <a:avLst/>
          </a:prstGeom>
          <a:pattFill prst="pct7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021"/>
                                        </p:tgtEl>
                                        <p:attrNameLst>
                                          <p:attrName>style.visibility</p:attrName>
                                        </p:attrNameLst>
                                      </p:cBhvr>
                                      <p:to>
                                        <p:strVal val="visible"/>
                                      </p:to>
                                    </p:set>
                                    <p:anim calcmode="lin" valueType="num">
                                      <p:cBhvr additive="base">
                                        <p:cTn id="7" dur="500" fill="hold"/>
                                        <p:tgtEl>
                                          <p:spTgt spid="5021"/>
                                        </p:tgtEl>
                                        <p:attrNameLst>
                                          <p:attrName>ppt_x</p:attrName>
                                        </p:attrNameLst>
                                      </p:cBhvr>
                                      <p:tavLst>
                                        <p:tav tm="0">
                                          <p:val>
                                            <p:strVal val="1+#ppt_w/2"/>
                                          </p:val>
                                        </p:tav>
                                        <p:tav tm="100000">
                                          <p:val>
                                            <p:strVal val="#ppt_x"/>
                                          </p:val>
                                        </p:tav>
                                      </p:tavLst>
                                    </p:anim>
                                    <p:anim calcmode="lin" valueType="num">
                                      <p:cBhvr additive="base">
                                        <p:cTn id="8" dur="500" fill="hold"/>
                                        <p:tgtEl>
                                          <p:spTgt spid="50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52228">
                                            <p:txEl>
                                              <p:pRg st="0" end="0"/>
                                            </p:txEl>
                                          </p:spTgt>
                                        </p:tgtEl>
                                        <p:attrNameLst>
                                          <p:attrName>style.visibility</p:attrName>
                                        </p:attrNameLst>
                                      </p:cBhvr>
                                      <p:to>
                                        <p:strVal val="visible"/>
                                      </p:to>
                                    </p:set>
                                    <p:anim calcmode="lin" valueType="num">
                                      <p:cBhvr additive="base">
                                        <p:cTn id="13" dur="300" fill="hold"/>
                                        <p:tgtEl>
                                          <p:spTgt spid="52228">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5222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52228">
                                            <p:txEl>
                                              <p:pRg st="1" end="1"/>
                                            </p:txEl>
                                          </p:spTgt>
                                        </p:tgtEl>
                                        <p:attrNameLst>
                                          <p:attrName>style.visibility</p:attrName>
                                        </p:attrNameLst>
                                      </p:cBhvr>
                                      <p:to>
                                        <p:strVal val="visible"/>
                                      </p:to>
                                    </p:set>
                                    <p:anim calcmode="lin" valueType="num">
                                      <p:cBhvr additive="base">
                                        <p:cTn id="19" dur="300" fill="hold"/>
                                        <p:tgtEl>
                                          <p:spTgt spid="52228">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5222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52228">
                                            <p:txEl>
                                              <p:pRg st="2" end="2"/>
                                            </p:txEl>
                                          </p:spTgt>
                                        </p:tgtEl>
                                        <p:attrNameLst>
                                          <p:attrName>style.visibility</p:attrName>
                                        </p:attrNameLst>
                                      </p:cBhvr>
                                      <p:to>
                                        <p:strVal val="visible"/>
                                      </p:to>
                                    </p:set>
                                    <p:anim calcmode="lin" valueType="num">
                                      <p:cBhvr additive="base">
                                        <p:cTn id="25" dur="300" fill="hold"/>
                                        <p:tgtEl>
                                          <p:spTgt spid="52228">
                                            <p:txEl>
                                              <p:pRg st="2" end="2"/>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5222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nodeType="clickEffect">
                                  <p:stCondLst>
                                    <p:cond delay="0"/>
                                  </p:stCondLst>
                                  <p:childTnLst>
                                    <p:set>
                                      <p:cBhvr>
                                        <p:cTn id="30" dur="1" fill="hold">
                                          <p:stCondLst>
                                            <p:cond delay="0"/>
                                          </p:stCondLst>
                                        </p:cTn>
                                        <p:tgtEl>
                                          <p:spTgt spid="26924"/>
                                        </p:tgtEl>
                                        <p:attrNameLst>
                                          <p:attrName>style.visibility</p:attrName>
                                        </p:attrNameLst>
                                      </p:cBhvr>
                                      <p:to>
                                        <p:strVal val="visible"/>
                                      </p:to>
                                    </p:set>
                                    <p:animEffect transition="in" filter="box(out)">
                                      <p:cBhvr>
                                        <p:cTn id="31" dur="500"/>
                                        <p:tgtEl>
                                          <p:spTgt spid="26924"/>
                                        </p:tgtEl>
                                      </p:cBhvr>
                                    </p:animEffect>
                                  </p:childTnLst>
                                  <p:subTnLst>
                                    <p:audio>
                                      <p:cMediaNode>
                                        <p:cTn display="0" masterRel="sameClick">
                                          <p:stCondLst>
                                            <p:cond evt="begin" delay="0">
                                              <p:tn val="29"/>
                                            </p:cond>
                                          </p:stCondLst>
                                          <p:endCondLst>
                                            <p:cond evt="onStopAudio" delay="0">
                                              <p:tgtEl>
                                                <p:sldTgt/>
                                              </p:tgtEl>
                                            </p:cond>
                                          </p:endCondLst>
                                        </p:cTn>
                                        <p:tgtEl>
                                          <p:sndTgt r:embed="rId2" name="Kamera"/>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233"/>
                                        </p:tgtEl>
                                        <p:attrNameLst>
                                          <p:attrName>style.visibility</p:attrName>
                                        </p:attrNameLst>
                                      </p:cBhvr>
                                      <p:to>
                                        <p:strVal val="visible"/>
                                      </p:to>
                                    </p:set>
                                    <p:animEffect transition="in" filter="wipe(down)">
                                      <p:cBhvr>
                                        <p:cTn id="36" dur="500"/>
                                        <p:tgtEl>
                                          <p:spTgt spid="522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2234"/>
                                        </p:tgtEl>
                                        <p:attrNameLst>
                                          <p:attrName>style.visibility</p:attrName>
                                        </p:attrNameLst>
                                      </p:cBhvr>
                                      <p:to>
                                        <p:strVal val="visible"/>
                                      </p:to>
                                    </p:set>
                                    <p:animEffect transition="in" filter="wipe(down)">
                                      <p:cBhvr>
                                        <p:cTn id="41" dur="500"/>
                                        <p:tgtEl>
                                          <p:spTgt spid="522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nodeType="clickEffect">
                                  <p:stCondLst>
                                    <p:cond delay="0"/>
                                  </p:stCondLst>
                                  <p:childTnLst>
                                    <p:set>
                                      <p:cBhvr>
                                        <p:cTn id="45" dur="1" fill="hold">
                                          <p:stCondLst>
                                            <p:cond delay="0"/>
                                          </p:stCondLst>
                                        </p:cTn>
                                        <p:tgtEl>
                                          <p:spTgt spid="6270"/>
                                        </p:tgtEl>
                                        <p:attrNameLst>
                                          <p:attrName>style.visibility</p:attrName>
                                        </p:attrNameLst>
                                      </p:cBhvr>
                                      <p:to>
                                        <p:strVal val="visible"/>
                                      </p:to>
                                    </p:set>
                                    <p:animEffect transition="in" filter="box(out)">
                                      <p:cBhvr>
                                        <p:cTn id="46" dur="500"/>
                                        <p:tgtEl>
                                          <p:spTgt spid="6270"/>
                                        </p:tgtEl>
                                      </p:cBhvr>
                                    </p:animEffect>
                                  </p:childTnLst>
                                  <p:subTnLst>
                                    <p:audio>
                                      <p:cMediaNode>
                                        <p:cTn display="0" masterRel="sameClick">
                                          <p:stCondLst>
                                            <p:cond evt="begin" delay="0">
                                              <p:tn val="44"/>
                                            </p:cond>
                                          </p:stCondLst>
                                          <p:endCondLst>
                                            <p:cond evt="onStopAudio" delay="0">
                                              <p:tgtEl>
                                                <p:sldTgt/>
                                              </p:tgtEl>
                                            </p:cond>
                                          </p:endCondLst>
                                        </p:cTn>
                                        <p:tgtEl>
                                          <p:sndTgt r:embed="rId2" name="Kamera"/>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2241"/>
                                        </p:tgtEl>
                                        <p:attrNameLst>
                                          <p:attrName>style.visibility</p:attrName>
                                        </p:attrNameLst>
                                      </p:cBhvr>
                                      <p:to>
                                        <p:strVal val="visible"/>
                                      </p:to>
                                    </p:set>
                                    <p:animEffect transition="in" filter="wipe(up)">
                                      <p:cBhvr>
                                        <p:cTn id="51" dur="500"/>
                                        <p:tgtEl>
                                          <p:spTgt spid="522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grpId="0" nodeType="clickEffect">
                                  <p:stCondLst>
                                    <p:cond delay="0"/>
                                  </p:stCondLst>
                                  <p:childTnLst>
                                    <p:set>
                                      <p:cBhvr>
                                        <p:cTn id="55" dur="1" fill="hold">
                                          <p:stCondLst>
                                            <p:cond delay="0"/>
                                          </p:stCondLst>
                                        </p:cTn>
                                        <p:tgtEl>
                                          <p:spTgt spid="52242"/>
                                        </p:tgtEl>
                                        <p:attrNameLst>
                                          <p:attrName>style.visibility</p:attrName>
                                        </p:attrNameLst>
                                      </p:cBhvr>
                                      <p:to>
                                        <p:strVal val="visible"/>
                                      </p:to>
                                    </p:set>
                                    <p:animEffect transition="in" filter="box(out)">
                                      <p:cBhvr>
                                        <p:cTn id="56" dur="500"/>
                                        <p:tgtEl>
                                          <p:spTgt spid="52242"/>
                                        </p:tgtEl>
                                      </p:cBhvr>
                                    </p:animEffect>
                                  </p:childTnLst>
                                  <p:subTnLst>
                                    <p:audio>
                                      <p:cMediaNode>
                                        <p:cTn display="0" masterRel="sameClick">
                                          <p:stCondLst>
                                            <p:cond evt="begin" delay="0">
                                              <p:tn val="54"/>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utoUpdateAnimBg="0"/>
      <p:bldP spid="52233" grpId="0" animBg="1"/>
      <p:bldP spid="52234" grpId="0" animBg="1"/>
      <p:bldP spid="52241" grpId="0" animBg="1"/>
      <p:bldP spid="5224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Form 7168">
            <a:extLst>
              <a:ext uri="{FF2B5EF4-FFF2-40B4-BE49-F238E27FC236}">
                <a16:creationId xmlns:a16="http://schemas.microsoft.com/office/drawing/2014/main" id="{0FC9D178-1994-4F20-9F72-E92D76FD3751}"/>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Zu beachten</a:t>
            </a:r>
          </a:p>
        </p:txBody>
      </p:sp>
      <p:sp>
        <p:nvSpPr>
          <p:cNvPr id="7170" name="Form 7169">
            <a:extLst>
              <a:ext uri="{FF2B5EF4-FFF2-40B4-BE49-F238E27FC236}">
                <a16:creationId xmlns:a16="http://schemas.microsoft.com/office/drawing/2014/main" id="{09147EF6-E7C6-45D3-A329-E063F558F8FF}"/>
              </a:ext>
            </a:extLst>
          </p:cNvPr>
          <p:cNvSpPr>
            <a:spLocks noGrp="1" noChangeArrowheads="1"/>
          </p:cNvSpPr>
          <p:nvPr>
            <p:ph type="body" idx="1"/>
          </p:nvPr>
        </p:nvSpPr>
        <p:spPr>
          <a:noFill/>
        </p:spPr>
        <p:txBody>
          <a:bodyPr/>
          <a:lstStyle/>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Arbeitsfläche vor Beginn und am ende der Arbeit mit 70%igem Alkohol abwischen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türe und fenster geschlossen halten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Arbeitsplatz übersichtlich organisieren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Geräte und  Medien, die mit zu untersuchendne Mikroorganismen in kontakt kommen, müssen steril sein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0-#ppt_w/2"/>
                                          </p:val>
                                        </p:tav>
                                        <p:tav tm="100000">
                                          <p:val>
                                            <p:strVal val="#ppt_x"/>
                                          </p:val>
                                        </p:tav>
                                      </p:tavLst>
                                    </p:anim>
                                    <p:anim calcmode="lin" valueType="num">
                                      <p:cBhvr additive="base">
                                        <p:cTn id="8" dur="500" fill="hold"/>
                                        <p:tgtEl>
                                          <p:spTgt spid="71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Effect transition="in" filter="wipe(left)">
                                      <p:cBhvr>
                                        <p:cTn id="13" dur="500"/>
                                        <p:tgtEl>
                                          <p:spTgt spid="7170">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170">
                                            <p:txEl>
                                              <p:pRg st="1" end="1"/>
                                            </p:txEl>
                                          </p:spTgt>
                                        </p:tgtEl>
                                        <p:attrNameLst>
                                          <p:attrName>style.visibility</p:attrName>
                                        </p:attrNameLst>
                                      </p:cBhvr>
                                      <p:to>
                                        <p:strVal val="visible"/>
                                      </p:to>
                                    </p:set>
                                    <p:animEffect transition="in" filter="wipe(left)">
                                      <p:cBhvr>
                                        <p:cTn id="18" dur="500"/>
                                        <p:tgtEl>
                                          <p:spTgt spid="7170">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Glöck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170">
                                            <p:txEl>
                                              <p:pRg st="2" end="2"/>
                                            </p:txEl>
                                          </p:spTgt>
                                        </p:tgtEl>
                                        <p:attrNameLst>
                                          <p:attrName>style.visibility</p:attrName>
                                        </p:attrNameLst>
                                      </p:cBhvr>
                                      <p:to>
                                        <p:strVal val="visible"/>
                                      </p:to>
                                    </p:set>
                                    <p:animEffect transition="in" filter="wipe(left)">
                                      <p:cBhvr>
                                        <p:cTn id="23" dur="500"/>
                                        <p:tgtEl>
                                          <p:spTgt spid="7170">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Glöckche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170">
                                            <p:txEl>
                                              <p:pRg st="3" end="3"/>
                                            </p:txEl>
                                          </p:spTgt>
                                        </p:tgtEl>
                                        <p:attrNameLst>
                                          <p:attrName>style.visibility</p:attrName>
                                        </p:attrNameLst>
                                      </p:cBhvr>
                                      <p:to>
                                        <p:strVal val="visible"/>
                                      </p:to>
                                    </p:set>
                                    <p:animEffect transition="in" filter="wipe(left)">
                                      <p:cBhvr>
                                        <p:cTn id="28" dur="500"/>
                                        <p:tgtEl>
                                          <p:spTgt spid="7170">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717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hteck 53248">
            <a:extLst>
              <a:ext uri="{FF2B5EF4-FFF2-40B4-BE49-F238E27FC236}">
                <a16:creationId xmlns:a16="http://schemas.microsoft.com/office/drawing/2014/main" id="{AF0AEEB7-B519-419F-B06B-986C29EE5A19}"/>
              </a:ext>
            </a:extLst>
          </p:cNvPr>
          <p:cNvSpPr>
            <a:spLocks noChangeArrowheads="1"/>
          </p:cNvSpPr>
          <p:nvPr/>
        </p:nvSpPr>
        <p:spPr bwMode="auto">
          <a:xfrm>
            <a:off x="3657600" y="4038600"/>
            <a:ext cx="3581400" cy="243840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5097" name="Group 4">
            <a:extLst>
              <a:ext uri="{FF2B5EF4-FFF2-40B4-BE49-F238E27FC236}">
                <a16:creationId xmlns:a16="http://schemas.microsoft.com/office/drawing/2014/main" id="{00BF90D7-916B-4B98-BCAB-C9F6CBA0B727}"/>
              </a:ext>
            </a:extLst>
          </p:cNvPr>
          <p:cNvGrpSpPr>
            <a:grpSpLocks/>
          </p:cNvGrpSpPr>
          <p:nvPr/>
        </p:nvGrpSpPr>
        <p:grpSpPr bwMode="auto">
          <a:xfrm>
            <a:off x="1600200" y="3962400"/>
            <a:ext cx="3124200" cy="762000"/>
            <a:chOff x="1008" y="2496"/>
            <a:chExt cx="1968" cy="480"/>
          </a:xfrm>
        </p:grpSpPr>
        <p:sp>
          <p:nvSpPr>
            <p:cNvPr id="55355" name="Rechteck 53249">
              <a:extLst>
                <a:ext uri="{FF2B5EF4-FFF2-40B4-BE49-F238E27FC236}">
                  <a16:creationId xmlns:a16="http://schemas.microsoft.com/office/drawing/2014/main" id="{A93D7888-946E-4B7B-89CC-2FC33A6701E3}"/>
                </a:ext>
              </a:extLst>
            </p:cNvPr>
            <p:cNvSpPr>
              <a:spLocks noChangeArrowheads="1"/>
            </p:cNvSpPr>
            <p:nvPr/>
          </p:nvSpPr>
          <p:spPr bwMode="auto">
            <a:xfrm>
              <a:off x="1008" y="2496"/>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56" name="Rechteck 53250">
              <a:extLst>
                <a:ext uri="{FF2B5EF4-FFF2-40B4-BE49-F238E27FC236}">
                  <a16:creationId xmlns:a16="http://schemas.microsoft.com/office/drawing/2014/main" id="{207A369E-AEE8-458D-8039-CA0B67716819}"/>
                </a:ext>
              </a:extLst>
            </p:cNvPr>
            <p:cNvSpPr>
              <a:spLocks noChangeArrowheads="1"/>
            </p:cNvSpPr>
            <p:nvPr/>
          </p:nvSpPr>
          <p:spPr bwMode="auto">
            <a:xfrm>
              <a:off x="1632" y="2544"/>
              <a:ext cx="432" cy="384"/>
            </a:xfrm>
            <a:prstGeom prst="rect">
              <a:avLst/>
            </a:prstGeom>
            <a:pattFill prst="pct7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3986" name="Group 9">
            <a:extLst>
              <a:ext uri="{FF2B5EF4-FFF2-40B4-BE49-F238E27FC236}">
                <a16:creationId xmlns:a16="http://schemas.microsoft.com/office/drawing/2014/main" id="{2F86B8CC-25F5-4274-8110-38CFD5099D6F}"/>
              </a:ext>
            </a:extLst>
          </p:cNvPr>
          <p:cNvGrpSpPr>
            <a:grpSpLocks/>
          </p:cNvGrpSpPr>
          <p:nvPr/>
        </p:nvGrpSpPr>
        <p:grpSpPr bwMode="auto">
          <a:xfrm>
            <a:off x="2514600" y="762000"/>
            <a:ext cx="990600" cy="2514600"/>
            <a:chOff x="1584" y="480"/>
            <a:chExt cx="624" cy="1584"/>
          </a:xfrm>
        </p:grpSpPr>
        <p:sp>
          <p:nvSpPr>
            <p:cNvPr id="55351" name="Rechteck 53252">
              <a:extLst>
                <a:ext uri="{FF2B5EF4-FFF2-40B4-BE49-F238E27FC236}">
                  <a16:creationId xmlns:a16="http://schemas.microsoft.com/office/drawing/2014/main" id="{16F212F1-0442-454F-843F-FB1B707E64E1}"/>
                </a:ext>
              </a:extLst>
            </p:cNvPr>
            <p:cNvSpPr>
              <a:spLocks noChangeArrowheads="1"/>
            </p:cNvSpPr>
            <p:nvPr/>
          </p:nvSpPr>
          <p:spPr bwMode="auto">
            <a:xfrm>
              <a:off x="1728" y="960"/>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52" name="Rechteck 53253">
              <a:extLst>
                <a:ext uri="{FF2B5EF4-FFF2-40B4-BE49-F238E27FC236}">
                  <a16:creationId xmlns:a16="http://schemas.microsoft.com/office/drawing/2014/main" id="{D77FDEB3-635F-4621-91A5-61FE3B366903}"/>
                </a:ext>
              </a:extLst>
            </p:cNvPr>
            <p:cNvSpPr>
              <a:spLocks noChangeArrowheads="1"/>
            </p:cNvSpPr>
            <p:nvPr/>
          </p:nvSpPr>
          <p:spPr bwMode="auto">
            <a:xfrm>
              <a:off x="1584" y="480"/>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53" name="Ellipse 53254">
              <a:extLst>
                <a:ext uri="{FF2B5EF4-FFF2-40B4-BE49-F238E27FC236}">
                  <a16:creationId xmlns:a16="http://schemas.microsoft.com/office/drawing/2014/main" id="{574ABB28-0A82-4C05-B546-78D6484245A1}"/>
                </a:ext>
              </a:extLst>
            </p:cNvPr>
            <p:cNvSpPr>
              <a:spLocks noChangeArrowheads="1"/>
            </p:cNvSpPr>
            <p:nvPr/>
          </p:nvSpPr>
          <p:spPr bwMode="auto">
            <a:xfrm>
              <a:off x="2016" y="480"/>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54" name="Ellipse 53255">
              <a:extLst>
                <a:ext uri="{FF2B5EF4-FFF2-40B4-BE49-F238E27FC236}">
                  <a16:creationId xmlns:a16="http://schemas.microsoft.com/office/drawing/2014/main" id="{9E085317-0013-4EEA-A233-A819296EC287}"/>
                </a:ext>
              </a:extLst>
            </p:cNvPr>
            <p:cNvSpPr>
              <a:spLocks noChangeArrowheads="1"/>
            </p:cNvSpPr>
            <p:nvPr/>
          </p:nvSpPr>
          <p:spPr bwMode="auto">
            <a:xfrm>
              <a:off x="1632" y="480"/>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3258" name="Rechteck 53257">
            <a:extLst>
              <a:ext uri="{FF2B5EF4-FFF2-40B4-BE49-F238E27FC236}">
                <a16:creationId xmlns:a16="http://schemas.microsoft.com/office/drawing/2014/main" id="{942C8BD5-3F4B-415C-AFDF-0581C4857EFE}"/>
              </a:ext>
            </a:extLst>
          </p:cNvPr>
          <p:cNvSpPr>
            <a:spLocks noChangeArrowheads="1"/>
          </p:cNvSpPr>
          <p:nvPr/>
        </p:nvSpPr>
        <p:spPr bwMode="auto">
          <a:xfrm>
            <a:off x="2895600" y="3276600"/>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01" name="Ellipse 53258">
            <a:extLst>
              <a:ext uri="{FF2B5EF4-FFF2-40B4-BE49-F238E27FC236}">
                <a16:creationId xmlns:a16="http://schemas.microsoft.com/office/drawing/2014/main" id="{E73441BD-BA63-49C7-AB63-BA362C1E5C6C}"/>
              </a:ext>
            </a:extLst>
          </p:cNvPr>
          <p:cNvSpPr>
            <a:spLocks noChangeArrowheads="1"/>
          </p:cNvSpPr>
          <p:nvPr/>
        </p:nvSpPr>
        <p:spPr bwMode="auto">
          <a:xfrm>
            <a:off x="5994400" y="21082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02" name="Ellipse 53259">
            <a:extLst>
              <a:ext uri="{FF2B5EF4-FFF2-40B4-BE49-F238E27FC236}">
                <a16:creationId xmlns:a16="http://schemas.microsoft.com/office/drawing/2014/main" id="{F6079BB3-7768-45F1-AC70-0AD44FF6C6E0}"/>
              </a:ext>
            </a:extLst>
          </p:cNvPr>
          <p:cNvSpPr>
            <a:spLocks noChangeArrowheads="1"/>
          </p:cNvSpPr>
          <p:nvPr/>
        </p:nvSpPr>
        <p:spPr bwMode="auto">
          <a:xfrm>
            <a:off x="6559550" y="26733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1" name="Rechteck 53260">
            <a:extLst>
              <a:ext uri="{FF2B5EF4-FFF2-40B4-BE49-F238E27FC236}">
                <a16:creationId xmlns:a16="http://schemas.microsoft.com/office/drawing/2014/main" id="{7D3CEADE-5300-4EAC-BC87-F495BE2DB38B}"/>
              </a:ext>
            </a:extLst>
          </p:cNvPr>
          <p:cNvSpPr>
            <a:spLocks noChangeArrowheads="1"/>
          </p:cNvSpPr>
          <p:nvPr/>
        </p:nvSpPr>
        <p:spPr bwMode="auto">
          <a:xfrm>
            <a:off x="2590800" y="4038600"/>
            <a:ext cx="685800" cy="609600"/>
          </a:xfrm>
          <a:prstGeom prst="rect">
            <a:avLst/>
          </a:prstGeom>
          <a:pattFill prst="smConfetti">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2" name="Gerade Verbindung 53261">
            <a:extLst>
              <a:ext uri="{FF2B5EF4-FFF2-40B4-BE49-F238E27FC236}">
                <a16:creationId xmlns:a16="http://schemas.microsoft.com/office/drawing/2014/main" id="{4CBD0BE3-6352-422E-BD98-242C3E411A47}"/>
              </a:ext>
            </a:extLst>
          </p:cNvPr>
          <p:cNvSpPr>
            <a:spLocks noChangeShapeType="1"/>
          </p:cNvSpPr>
          <p:nvPr/>
        </p:nvSpPr>
        <p:spPr bwMode="auto">
          <a:xfrm flipV="1">
            <a:off x="6629400" y="22098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3" name="Gerade Verbindung 53262">
            <a:extLst>
              <a:ext uri="{FF2B5EF4-FFF2-40B4-BE49-F238E27FC236}">
                <a16:creationId xmlns:a16="http://schemas.microsoft.com/office/drawing/2014/main" id="{70B8C272-3995-4451-B735-7B3F680EA06D}"/>
              </a:ext>
            </a:extLst>
          </p:cNvPr>
          <p:cNvSpPr>
            <a:spLocks noChangeShapeType="1"/>
          </p:cNvSpPr>
          <p:nvPr/>
        </p:nvSpPr>
        <p:spPr bwMode="auto">
          <a:xfrm flipV="1">
            <a:off x="6629400" y="23622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4" name="Gerade Verbindung 53263">
            <a:extLst>
              <a:ext uri="{FF2B5EF4-FFF2-40B4-BE49-F238E27FC236}">
                <a16:creationId xmlns:a16="http://schemas.microsoft.com/office/drawing/2014/main" id="{E87C842A-4F02-4D44-89D3-3A0B2C31A5E8}"/>
              </a:ext>
            </a:extLst>
          </p:cNvPr>
          <p:cNvSpPr>
            <a:spLocks noChangeShapeType="1"/>
          </p:cNvSpPr>
          <p:nvPr/>
        </p:nvSpPr>
        <p:spPr bwMode="auto">
          <a:xfrm>
            <a:off x="6629400" y="27432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5" name="Gerade Verbindung 53264">
            <a:extLst>
              <a:ext uri="{FF2B5EF4-FFF2-40B4-BE49-F238E27FC236}">
                <a16:creationId xmlns:a16="http://schemas.microsoft.com/office/drawing/2014/main" id="{E0C01D8C-680C-4C18-A2E1-172AD3E9CE9C}"/>
              </a:ext>
            </a:extLst>
          </p:cNvPr>
          <p:cNvSpPr>
            <a:spLocks noChangeShapeType="1"/>
          </p:cNvSpPr>
          <p:nvPr/>
        </p:nvSpPr>
        <p:spPr bwMode="auto">
          <a:xfrm>
            <a:off x="6629400" y="27432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6" name="Gerade Verbindung 53265">
            <a:extLst>
              <a:ext uri="{FF2B5EF4-FFF2-40B4-BE49-F238E27FC236}">
                <a16:creationId xmlns:a16="http://schemas.microsoft.com/office/drawing/2014/main" id="{E7FF73A0-F9F7-4550-A866-834B6D8EE1DA}"/>
              </a:ext>
            </a:extLst>
          </p:cNvPr>
          <p:cNvSpPr>
            <a:spLocks noChangeShapeType="1"/>
          </p:cNvSpPr>
          <p:nvPr/>
        </p:nvSpPr>
        <p:spPr bwMode="auto">
          <a:xfrm>
            <a:off x="6629400" y="27432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7" name="Gerade Verbindung 53266">
            <a:extLst>
              <a:ext uri="{FF2B5EF4-FFF2-40B4-BE49-F238E27FC236}">
                <a16:creationId xmlns:a16="http://schemas.microsoft.com/office/drawing/2014/main" id="{48574B7B-0BCA-4A03-B2EE-80A3702382F9}"/>
              </a:ext>
            </a:extLst>
          </p:cNvPr>
          <p:cNvSpPr>
            <a:spLocks noChangeShapeType="1"/>
          </p:cNvSpPr>
          <p:nvPr/>
        </p:nvSpPr>
        <p:spPr bwMode="auto">
          <a:xfrm flipH="1">
            <a:off x="6248400" y="27432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8" name="Gerade Verbindung 53267">
            <a:extLst>
              <a:ext uri="{FF2B5EF4-FFF2-40B4-BE49-F238E27FC236}">
                <a16:creationId xmlns:a16="http://schemas.microsoft.com/office/drawing/2014/main" id="{0EEB1C4D-C2AD-4D46-A90B-504B1AD9DC06}"/>
              </a:ext>
            </a:extLst>
          </p:cNvPr>
          <p:cNvSpPr>
            <a:spLocks noChangeShapeType="1"/>
          </p:cNvSpPr>
          <p:nvPr/>
        </p:nvSpPr>
        <p:spPr bwMode="auto">
          <a:xfrm flipH="1">
            <a:off x="6172200" y="27432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9" name="Gerade Verbindung 53268">
            <a:extLst>
              <a:ext uri="{FF2B5EF4-FFF2-40B4-BE49-F238E27FC236}">
                <a16:creationId xmlns:a16="http://schemas.microsoft.com/office/drawing/2014/main" id="{251EA15B-A168-4389-8A18-8FF8A125CD4B}"/>
              </a:ext>
            </a:extLst>
          </p:cNvPr>
          <p:cNvSpPr>
            <a:spLocks noChangeShapeType="1"/>
          </p:cNvSpPr>
          <p:nvPr/>
        </p:nvSpPr>
        <p:spPr bwMode="auto">
          <a:xfrm flipH="1" flipV="1">
            <a:off x="6324600" y="24384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0" name="Gerade Verbindung 53269">
            <a:extLst>
              <a:ext uri="{FF2B5EF4-FFF2-40B4-BE49-F238E27FC236}">
                <a16:creationId xmlns:a16="http://schemas.microsoft.com/office/drawing/2014/main" id="{3BF676D4-DDB6-476B-82FC-4CEEE4177466}"/>
              </a:ext>
            </a:extLst>
          </p:cNvPr>
          <p:cNvSpPr>
            <a:spLocks noChangeShapeType="1"/>
          </p:cNvSpPr>
          <p:nvPr/>
        </p:nvSpPr>
        <p:spPr bwMode="auto">
          <a:xfrm flipV="1">
            <a:off x="6629400" y="22860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9161" name="Group 26">
            <a:extLst>
              <a:ext uri="{FF2B5EF4-FFF2-40B4-BE49-F238E27FC236}">
                <a16:creationId xmlns:a16="http://schemas.microsoft.com/office/drawing/2014/main" id="{1402F887-12D1-4EE1-8956-3607785B7550}"/>
              </a:ext>
            </a:extLst>
          </p:cNvPr>
          <p:cNvGrpSpPr>
            <a:grpSpLocks/>
          </p:cNvGrpSpPr>
          <p:nvPr/>
        </p:nvGrpSpPr>
        <p:grpSpPr bwMode="auto">
          <a:xfrm>
            <a:off x="3733800" y="4953000"/>
            <a:ext cx="3124200" cy="762000"/>
            <a:chOff x="2352" y="3120"/>
            <a:chExt cx="1968" cy="480"/>
          </a:xfrm>
        </p:grpSpPr>
        <p:sp>
          <p:nvSpPr>
            <p:cNvPr id="55348" name="Rechteck 53270">
              <a:extLst>
                <a:ext uri="{FF2B5EF4-FFF2-40B4-BE49-F238E27FC236}">
                  <a16:creationId xmlns:a16="http://schemas.microsoft.com/office/drawing/2014/main" id="{24A83274-D4CB-4378-AC3F-4956FE54C11F}"/>
                </a:ext>
              </a:extLst>
            </p:cNvPr>
            <p:cNvSpPr>
              <a:spLocks noChangeArrowheads="1"/>
            </p:cNvSpPr>
            <p:nvPr/>
          </p:nvSpPr>
          <p:spPr bwMode="auto">
            <a:xfrm>
              <a:off x="2352" y="312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49" name="Rechteck 53271">
              <a:extLst>
                <a:ext uri="{FF2B5EF4-FFF2-40B4-BE49-F238E27FC236}">
                  <a16:creationId xmlns:a16="http://schemas.microsoft.com/office/drawing/2014/main" id="{95AB3C57-B9A3-4334-8BF9-E784AAE8052E}"/>
                </a:ext>
              </a:extLst>
            </p:cNvPr>
            <p:cNvSpPr>
              <a:spLocks noChangeArrowheads="1"/>
            </p:cNvSpPr>
            <p:nvPr/>
          </p:nvSpPr>
          <p:spPr bwMode="auto">
            <a:xfrm>
              <a:off x="3072" y="3168"/>
              <a:ext cx="432" cy="384"/>
            </a:xfrm>
            <a:prstGeom prst="rect">
              <a:avLst/>
            </a:prstGeom>
            <a:pattFill prst="pct7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50" name="Rechteck 53272">
              <a:extLst>
                <a:ext uri="{FF2B5EF4-FFF2-40B4-BE49-F238E27FC236}">
                  <a16:creationId xmlns:a16="http://schemas.microsoft.com/office/drawing/2014/main" id="{B3B55B27-F032-42A3-A1FC-A70EF8E3C42B}"/>
                </a:ext>
              </a:extLst>
            </p:cNvPr>
            <p:cNvSpPr>
              <a:spLocks noChangeArrowheads="1"/>
            </p:cNvSpPr>
            <p:nvPr/>
          </p:nvSpPr>
          <p:spPr bwMode="auto">
            <a:xfrm>
              <a:off x="3072" y="3168"/>
              <a:ext cx="432" cy="384"/>
            </a:xfrm>
            <a:prstGeom prst="rect">
              <a:avLst/>
            </a:prstGeom>
            <a:pattFill prst="smConfetti">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3275" name="Rechteck 53274">
            <a:extLst>
              <a:ext uri="{FF2B5EF4-FFF2-40B4-BE49-F238E27FC236}">
                <a16:creationId xmlns:a16="http://schemas.microsoft.com/office/drawing/2014/main" id="{3C642266-3427-4237-AEC9-2259FD1E076C}"/>
              </a:ext>
            </a:extLst>
          </p:cNvPr>
          <p:cNvSpPr>
            <a:spLocks noChangeArrowheads="1"/>
          </p:cNvSpPr>
          <p:nvPr/>
        </p:nvSpPr>
        <p:spPr bwMode="auto">
          <a:xfrm>
            <a:off x="3886200" y="4191000"/>
            <a:ext cx="3581400" cy="243840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2355" name="Group 30">
            <a:extLst>
              <a:ext uri="{FF2B5EF4-FFF2-40B4-BE49-F238E27FC236}">
                <a16:creationId xmlns:a16="http://schemas.microsoft.com/office/drawing/2014/main" id="{48B2DDC4-A010-4AAE-BCA1-18BA2E4C86FD}"/>
              </a:ext>
            </a:extLst>
          </p:cNvPr>
          <p:cNvGrpSpPr>
            <a:grpSpLocks/>
          </p:cNvGrpSpPr>
          <p:nvPr/>
        </p:nvGrpSpPr>
        <p:grpSpPr bwMode="auto">
          <a:xfrm>
            <a:off x="1600200" y="5410200"/>
            <a:ext cx="3124200" cy="762000"/>
            <a:chOff x="1008" y="3408"/>
            <a:chExt cx="1968" cy="480"/>
          </a:xfrm>
        </p:grpSpPr>
        <p:sp>
          <p:nvSpPr>
            <p:cNvPr id="55346" name="Rechteck 53275">
              <a:extLst>
                <a:ext uri="{FF2B5EF4-FFF2-40B4-BE49-F238E27FC236}">
                  <a16:creationId xmlns:a16="http://schemas.microsoft.com/office/drawing/2014/main" id="{469F3EB9-42C3-4B47-81DF-E0B6C21FC7F1}"/>
                </a:ext>
              </a:extLst>
            </p:cNvPr>
            <p:cNvSpPr>
              <a:spLocks noChangeArrowheads="1"/>
            </p:cNvSpPr>
            <p:nvPr/>
          </p:nvSpPr>
          <p:spPr bwMode="auto">
            <a:xfrm>
              <a:off x="1008" y="3408"/>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47" name="Rechteck 53276">
              <a:extLst>
                <a:ext uri="{FF2B5EF4-FFF2-40B4-BE49-F238E27FC236}">
                  <a16:creationId xmlns:a16="http://schemas.microsoft.com/office/drawing/2014/main" id="{5440B640-1556-470F-B470-F98EEF68074B}"/>
                </a:ext>
              </a:extLst>
            </p:cNvPr>
            <p:cNvSpPr>
              <a:spLocks noChangeArrowheads="1"/>
            </p:cNvSpPr>
            <p:nvPr/>
          </p:nvSpPr>
          <p:spPr bwMode="auto">
            <a:xfrm>
              <a:off x="1680" y="3456"/>
              <a:ext cx="432" cy="384"/>
            </a:xfrm>
            <a:prstGeom prst="rect">
              <a:avLst/>
            </a:prstGeom>
            <a:pattFill prst="pct10">
              <a:fgClr>
                <a:schemeClr val="accent1"/>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3279" name="Rechteck 53278">
            <a:extLst>
              <a:ext uri="{FF2B5EF4-FFF2-40B4-BE49-F238E27FC236}">
                <a16:creationId xmlns:a16="http://schemas.microsoft.com/office/drawing/2014/main" id="{BA8CB8FF-DE6E-484A-8502-1D21FD1EA6E5}"/>
              </a:ext>
            </a:extLst>
          </p:cNvPr>
          <p:cNvSpPr>
            <a:spLocks noChangeArrowheads="1"/>
          </p:cNvSpPr>
          <p:nvPr/>
        </p:nvSpPr>
        <p:spPr bwMode="auto">
          <a:xfrm>
            <a:off x="2667000" y="5484813"/>
            <a:ext cx="685800" cy="609600"/>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3655" name="Group 36">
            <a:extLst>
              <a:ext uri="{FF2B5EF4-FFF2-40B4-BE49-F238E27FC236}">
                <a16:creationId xmlns:a16="http://schemas.microsoft.com/office/drawing/2014/main" id="{837404CF-7C9B-4B0E-A1CB-74BE6A279A2A}"/>
              </a:ext>
            </a:extLst>
          </p:cNvPr>
          <p:cNvGrpSpPr>
            <a:grpSpLocks/>
          </p:cNvGrpSpPr>
          <p:nvPr/>
        </p:nvGrpSpPr>
        <p:grpSpPr bwMode="auto">
          <a:xfrm>
            <a:off x="5029200" y="4724400"/>
            <a:ext cx="914400" cy="304800"/>
            <a:chOff x="3168" y="2976"/>
            <a:chExt cx="576" cy="192"/>
          </a:xfrm>
        </p:grpSpPr>
        <p:grpSp>
          <p:nvGrpSpPr>
            <p:cNvPr id="55342" name="Group 34">
              <a:extLst>
                <a:ext uri="{FF2B5EF4-FFF2-40B4-BE49-F238E27FC236}">
                  <a16:creationId xmlns:a16="http://schemas.microsoft.com/office/drawing/2014/main" id="{04B41CB8-A7AE-4AD4-9131-30E41147D812}"/>
                </a:ext>
              </a:extLst>
            </p:cNvPr>
            <p:cNvGrpSpPr>
              <a:grpSpLocks/>
            </p:cNvGrpSpPr>
            <p:nvPr/>
          </p:nvGrpSpPr>
          <p:grpSpPr bwMode="auto">
            <a:xfrm>
              <a:off x="3168" y="2976"/>
              <a:ext cx="576" cy="192"/>
              <a:chOff x="3168" y="2976"/>
              <a:chExt cx="576" cy="192"/>
            </a:xfrm>
          </p:grpSpPr>
          <p:sp>
            <p:nvSpPr>
              <p:cNvPr id="55344" name="Rechteck 53279">
                <a:extLst>
                  <a:ext uri="{FF2B5EF4-FFF2-40B4-BE49-F238E27FC236}">
                    <a16:creationId xmlns:a16="http://schemas.microsoft.com/office/drawing/2014/main" id="{4846A458-1A73-45DC-BC1C-52DD1CA482B3}"/>
                  </a:ext>
                </a:extLst>
              </p:cNvPr>
              <p:cNvSpPr>
                <a:spLocks noChangeArrowheads="1"/>
              </p:cNvSpPr>
              <p:nvPr/>
            </p:nvSpPr>
            <p:spPr bwMode="auto">
              <a:xfrm>
                <a:off x="3168" y="2976"/>
                <a:ext cx="576" cy="192"/>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45" name="Rechteck 53280">
                <a:extLst>
                  <a:ext uri="{FF2B5EF4-FFF2-40B4-BE49-F238E27FC236}">
                    <a16:creationId xmlns:a16="http://schemas.microsoft.com/office/drawing/2014/main" id="{8B9B1E34-F27F-4B96-A1E8-4997B1515E34}"/>
                  </a:ext>
                </a:extLst>
              </p:cNvPr>
              <p:cNvSpPr>
                <a:spLocks noChangeArrowheads="1"/>
              </p:cNvSpPr>
              <p:nvPr/>
            </p:nvSpPr>
            <p:spPr bwMode="auto">
              <a:xfrm>
                <a:off x="3365" y="2995"/>
                <a:ext cx="126" cy="15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5343" name="Rechteck 53282">
              <a:extLst>
                <a:ext uri="{FF2B5EF4-FFF2-40B4-BE49-F238E27FC236}">
                  <a16:creationId xmlns:a16="http://schemas.microsoft.com/office/drawing/2014/main" id="{BCE94CE2-ADAA-40C7-851A-6A1EA497DCCC}"/>
                </a:ext>
              </a:extLst>
            </p:cNvPr>
            <p:cNvSpPr>
              <a:spLocks noChangeArrowheads="1"/>
            </p:cNvSpPr>
            <p:nvPr/>
          </p:nvSpPr>
          <p:spPr bwMode="auto">
            <a:xfrm>
              <a:off x="3365" y="2995"/>
              <a:ext cx="126" cy="154"/>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7350" name="Group 41">
            <a:extLst>
              <a:ext uri="{FF2B5EF4-FFF2-40B4-BE49-F238E27FC236}">
                <a16:creationId xmlns:a16="http://schemas.microsoft.com/office/drawing/2014/main" id="{331A841B-D31A-4A2F-BF5B-4273BC49DF05}"/>
              </a:ext>
            </a:extLst>
          </p:cNvPr>
          <p:cNvGrpSpPr>
            <a:grpSpLocks/>
          </p:cNvGrpSpPr>
          <p:nvPr/>
        </p:nvGrpSpPr>
        <p:grpSpPr bwMode="auto">
          <a:xfrm>
            <a:off x="6705600" y="4953000"/>
            <a:ext cx="685800" cy="152400"/>
            <a:chOff x="4224" y="3120"/>
            <a:chExt cx="432" cy="96"/>
          </a:xfrm>
        </p:grpSpPr>
        <p:grpSp>
          <p:nvGrpSpPr>
            <p:cNvPr id="55338" name="Group 39">
              <a:extLst>
                <a:ext uri="{FF2B5EF4-FFF2-40B4-BE49-F238E27FC236}">
                  <a16:creationId xmlns:a16="http://schemas.microsoft.com/office/drawing/2014/main" id="{3100C46F-CAE8-4166-ABAB-EAE230A92469}"/>
                </a:ext>
              </a:extLst>
            </p:cNvPr>
            <p:cNvGrpSpPr>
              <a:grpSpLocks/>
            </p:cNvGrpSpPr>
            <p:nvPr/>
          </p:nvGrpSpPr>
          <p:grpSpPr bwMode="auto">
            <a:xfrm>
              <a:off x="4224" y="3120"/>
              <a:ext cx="432" cy="96"/>
              <a:chOff x="4224" y="3120"/>
              <a:chExt cx="432" cy="96"/>
            </a:xfrm>
          </p:grpSpPr>
          <p:sp>
            <p:nvSpPr>
              <p:cNvPr id="55340" name="Rechteck 53284">
                <a:extLst>
                  <a:ext uri="{FF2B5EF4-FFF2-40B4-BE49-F238E27FC236}">
                    <a16:creationId xmlns:a16="http://schemas.microsoft.com/office/drawing/2014/main" id="{A8C8CAA4-C5DE-47A2-9B57-AF0F42750AA5}"/>
                  </a:ext>
                </a:extLst>
              </p:cNvPr>
              <p:cNvSpPr>
                <a:spLocks noChangeArrowheads="1"/>
              </p:cNvSpPr>
              <p:nvPr/>
            </p:nvSpPr>
            <p:spPr bwMode="auto">
              <a:xfrm>
                <a:off x="4224" y="3120"/>
                <a:ext cx="432" cy="96"/>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41" name="Rechteck 53285">
                <a:extLst>
                  <a:ext uri="{FF2B5EF4-FFF2-40B4-BE49-F238E27FC236}">
                    <a16:creationId xmlns:a16="http://schemas.microsoft.com/office/drawing/2014/main" id="{29704457-CA22-4FA9-9F6E-FD4BAAA86844}"/>
                  </a:ext>
                </a:extLst>
              </p:cNvPr>
              <p:cNvSpPr>
                <a:spLocks noChangeArrowheads="1"/>
              </p:cNvSpPr>
              <p:nvPr/>
            </p:nvSpPr>
            <p:spPr bwMode="auto">
              <a:xfrm>
                <a:off x="4372" y="3130"/>
                <a:ext cx="94" cy="77"/>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5339" name="Rechteck 53287">
              <a:extLst>
                <a:ext uri="{FF2B5EF4-FFF2-40B4-BE49-F238E27FC236}">
                  <a16:creationId xmlns:a16="http://schemas.microsoft.com/office/drawing/2014/main" id="{099CF923-EEED-4587-884F-3FF0E2218DE0}"/>
                </a:ext>
              </a:extLst>
            </p:cNvPr>
            <p:cNvSpPr>
              <a:spLocks noChangeArrowheads="1"/>
            </p:cNvSpPr>
            <p:nvPr/>
          </p:nvSpPr>
          <p:spPr bwMode="auto">
            <a:xfrm>
              <a:off x="4372" y="3130"/>
              <a:ext cx="94" cy="77"/>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3966" name="Group 60">
            <a:extLst>
              <a:ext uri="{FF2B5EF4-FFF2-40B4-BE49-F238E27FC236}">
                <a16:creationId xmlns:a16="http://schemas.microsoft.com/office/drawing/2014/main" id="{993A0679-4286-40AA-AEC8-8339D550D1EA}"/>
              </a:ext>
            </a:extLst>
          </p:cNvPr>
          <p:cNvGrpSpPr>
            <a:grpSpLocks/>
          </p:cNvGrpSpPr>
          <p:nvPr/>
        </p:nvGrpSpPr>
        <p:grpSpPr bwMode="auto">
          <a:xfrm>
            <a:off x="7389813" y="3886200"/>
            <a:ext cx="1752600" cy="2743200"/>
            <a:chOff x="4655" y="2448"/>
            <a:chExt cx="1104" cy="1728"/>
          </a:xfrm>
        </p:grpSpPr>
        <p:sp>
          <p:nvSpPr>
            <p:cNvPr id="55320" name="Ellipse 53289">
              <a:extLst>
                <a:ext uri="{FF2B5EF4-FFF2-40B4-BE49-F238E27FC236}">
                  <a16:creationId xmlns:a16="http://schemas.microsoft.com/office/drawing/2014/main" id="{C4A9F9C9-6114-451C-AE18-4446BE5AEAEC}"/>
                </a:ext>
              </a:extLst>
            </p:cNvPr>
            <p:cNvSpPr>
              <a:spLocks noChangeArrowheads="1"/>
            </p:cNvSpPr>
            <p:nvPr/>
          </p:nvSpPr>
          <p:spPr bwMode="auto">
            <a:xfrm>
              <a:off x="4895" y="2544"/>
              <a:ext cx="480" cy="384"/>
            </a:xfrm>
            <a:prstGeom prst="ellipse">
              <a:avLst/>
            </a:prstGeom>
            <a:gradFill rotWithShape="0">
              <a:gsLst>
                <a:gs pos="0">
                  <a:srgbClr val="969696"/>
                </a:gs>
                <a:gs pos="100000">
                  <a:srgbClr val="69696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21" name="Rechteck 53290">
              <a:extLst>
                <a:ext uri="{FF2B5EF4-FFF2-40B4-BE49-F238E27FC236}">
                  <a16:creationId xmlns:a16="http://schemas.microsoft.com/office/drawing/2014/main" id="{F683D6D8-1931-40BF-A02B-D1B129EAD458}"/>
                </a:ext>
              </a:extLst>
            </p:cNvPr>
            <p:cNvSpPr>
              <a:spLocks noChangeArrowheads="1"/>
            </p:cNvSpPr>
            <p:nvPr/>
          </p:nvSpPr>
          <p:spPr bwMode="auto">
            <a:xfrm>
              <a:off x="5039" y="2928"/>
              <a:ext cx="97" cy="192"/>
            </a:xfrm>
            <a:prstGeom prst="rect">
              <a:avLst/>
            </a:prstGeom>
            <a:gradFill rotWithShape="0">
              <a:gsLst>
                <a:gs pos="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22" name="Rechteck 53291">
              <a:extLst>
                <a:ext uri="{FF2B5EF4-FFF2-40B4-BE49-F238E27FC236}">
                  <a16:creationId xmlns:a16="http://schemas.microsoft.com/office/drawing/2014/main" id="{E5EA5454-D81E-45BE-9F38-CD8C7D279FB5}"/>
                </a:ext>
              </a:extLst>
            </p:cNvPr>
            <p:cNvSpPr>
              <a:spLocks noChangeArrowheads="1"/>
            </p:cNvSpPr>
            <p:nvPr/>
          </p:nvSpPr>
          <p:spPr bwMode="auto">
            <a:xfrm rot="2880000">
              <a:off x="5327" y="2304"/>
              <a:ext cx="96" cy="384"/>
            </a:xfrm>
            <a:prstGeom prst="rect">
              <a:avLst/>
            </a:prstGeom>
            <a:gradFill rotWithShape="0">
              <a:gsLst>
                <a:gs pos="0">
                  <a:srgbClr val="696969"/>
                </a:gs>
                <a:gs pos="50000">
                  <a:srgbClr val="969696"/>
                </a:gs>
                <a:gs pos="100000">
                  <a:srgbClr val="69696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23" name="Rechtwinkliges Dreieck 53292">
              <a:extLst>
                <a:ext uri="{FF2B5EF4-FFF2-40B4-BE49-F238E27FC236}">
                  <a16:creationId xmlns:a16="http://schemas.microsoft.com/office/drawing/2014/main" id="{C9DD4898-62E5-4C05-890D-442E8D76D470}"/>
                </a:ext>
              </a:extLst>
            </p:cNvPr>
            <p:cNvSpPr>
              <a:spLocks noChangeArrowheads="1"/>
            </p:cNvSpPr>
            <p:nvPr/>
          </p:nvSpPr>
          <p:spPr bwMode="auto">
            <a:xfrm rot="-5400000">
              <a:off x="4823" y="3480"/>
              <a:ext cx="336" cy="672"/>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24" name="Rechteck 53293">
              <a:extLst>
                <a:ext uri="{FF2B5EF4-FFF2-40B4-BE49-F238E27FC236}">
                  <a16:creationId xmlns:a16="http://schemas.microsoft.com/office/drawing/2014/main" id="{2B715168-1B68-42FC-A4FB-61D732A285B0}"/>
                </a:ext>
              </a:extLst>
            </p:cNvPr>
            <p:cNvSpPr>
              <a:spLocks noChangeArrowheads="1"/>
            </p:cNvSpPr>
            <p:nvPr/>
          </p:nvSpPr>
          <p:spPr bwMode="auto">
            <a:xfrm>
              <a:off x="5471" y="3072"/>
              <a:ext cx="240" cy="1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25" name="Rechteck 53294">
              <a:extLst>
                <a:ext uri="{FF2B5EF4-FFF2-40B4-BE49-F238E27FC236}">
                  <a16:creationId xmlns:a16="http://schemas.microsoft.com/office/drawing/2014/main" id="{1A0C38E8-F92C-4340-B324-68F588E8F667}"/>
                </a:ext>
              </a:extLst>
            </p:cNvPr>
            <p:cNvSpPr>
              <a:spLocks noChangeArrowheads="1"/>
            </p:cNvSpPr>
            <p:nvPr/>
          </p:nvSpPr>
          <p:spPr bwMode="auto">
            <a:xfrm>
              <a:off x="4655" y="3984"/>
              <a:ext cx="816" cy="192"/>
            </a:xfrm>
            <a:prstGeom prst="rect">
              <a:avLst/>
            </a:prstGeom>
            <a:gradFill rotWithShape="0">
              <a:gsLst>
                <a:gs pos="0">
                  <a:srgbClr val="000000"/>
                </a:gs>
                <a:gs pos="50000">
                  <a:srgbClr val="4C4C4C"/>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26" name="Rechteck 53295">
              <a:extLst>
                <a:ext uri="{FF2B5EF4-FFF2-40B4-BE49-F238E27FC236}">
                  <a16:creationId xmlns:a16="http://schemas.microsoft.com/office/drawing/2014/main" id="{17061E22-690F-481F-9764-32CD979510B3}"/>
                </a:ext>
              </a:extLst>
            </p:cNvPr>
            <p:cNvSpPr>
              <a:spLocks noChangeArrowheads="1"/>
            </p:cNvSpPr>
            <p:nvPr/>
          </p:nvSpPr>
          <p:spPr bwMode="auto">
            <a:xfrm>
              <a:off x="5279" y="3408"/>
              <a:ext cx="192" cy="624"/>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27" name="Rechteck 53296">
              <a:extLst>
                <a:ext uri="{FF2B5EF4-FFF2-40B4-BE49-F238E27FC236}">
                  <a16:creationId xmlns:a16="http://schemas.microsoft.com/office/drawing/2014/main" id="{80F76DF4-45F5-4E2B-90E7-EED7A69FFA7E}"/>
                </a:ext>
              </a:extLst>
            </p:cNvPr>
            <p:cNvSpPr>
              <a:spLocks noChangeArrowheads="1"/>
            </p:cNvSpPr>
            <p:nvPr/>
          </p:nvSpPr>
          <p:spPr bwMode="auto">
            <a:xfrm>
              <a:off x="4703" y="3312"/>
              <a:ext cx="768" cy="96"/>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98" name="Rechteck 53297">
              <a:extLst>
                <a:ext uri="{FF2B5EF4-FFF2-40B4-BE49-F238E27FC236}">
                  <a16:creationId xmlns:a16="http://schemas.microsoft.com/office/drawing/2014/main" id="{1727E907-01F5-41BE-8A78-AC9CC0AE745F}"/>
                </a:ext>
              </a:extLst>
            </p:cNvPr>
            <p:cNvSpPr>
              <a:spLocks noChangeArrowheads="1"/>
            </p:cNvSpPr>
            <p:nvPr/>
          </p:nvSpPr>
          <p:spPr bwMode="auto">
            <a:xfrm>
              <a:off x="4847" y="3408"/>
              <a:ext cx="384" cy="336"/>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99" name="Parallelogramm 53298">
              <a:extLst>
                <a:ext uri="{FF2B5EF4-FFF2-40B4-BE49-F238E27FC236}">
                  <a16:creationId xmlns:a16="http://schemas.microsoft.com/office/drawing/2014/main" id="{24B3F225-FECA-4E51-BA1E-C175CBB106FE}"/>
                </a:ext>
              </a:extLst>
            </p:cNvPr>
            <p:cNvSpPr>
              <a:spLocks noChangeArrowheads="1"/>
            </p:cNvSpPr>
            <p:nvPr/>
          </p:nvSpPr>
          <p:spPr bwMode="auto">
            <a:xfrm>
              <a:off x="4703" y="3072"/>
              <a:ext cx="1008" cy="240"/>
            </a:xfrm>
            <a:prstGeom prst="parallelogram">
              <a:avLst>
                <a:gd name="adj" fmla="val 104981"/>
              </a:avLst>
            </a:prstGeom>
            <a:gradFill rotWithShape="0">
              <a:gsLst>
                <a:gs pos="0">
                  <a:schemeClr val="tx1"/>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55330" name="Rechtwinkliges Dreieck 53299">
              <a:extLst>
                <a:ext uri="{FF2B5EF4-FFF2-40B4-BE49-F238E27FC236}">
                  <a16:creationId xmlns:a16="http://schemas.microsoft.com/office/drawing/2014/main" id="{2C32C90B-EB14-43E4-A7A0-11C9B545D1F6}"/>
                </a:ext>
              </a:extLst>
            </p:cNvPr>
            <p:cNvSpPr>
              <a:spLocks noChangeArrowheads="1"/>
            </p:cNvSpPr>
            <p:nvPr/>
          </p:nvSpPr>
          <p:spPr bwMode="auto">
            <a:xfrm rot="-5400000">
              <a:off x="5471" y="3888"/>
              <a:ext cx="288" cy="288"/>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31" name="Rechteck 53300">
              <a:extLst>
                <a:ext uri="{FF2B5EF4-FFF2-40B4-BE49-F238E27FC236}">
                  <a16:creationId xmlns:a16="http://schemas.microsoft.com/office/drawing/2014/main" id="{6A9634EE-AD36-4C1A-944A-26CAE21B5841}"/>
                </a:ext>
              </a:extLst>
            </p:cNvPr>
            <p:cNvSpPr>
              <a:spLocks noChangeArrowheads="1"/>
            </p:cNvSpPr>
            <p:nvPr/>
          </p:nvSpPr>
          <p:spPr bwMode="auto">
            <a:xfrm>
              <a:off x="5375" y="2928"/>
              <a:ext cx="240" cy="288"/>
            </a:xfrm>
            <a:prstGeom prst="rect">
              <a:avLst/>
            </a:prstGeom>
            <a:gradFill rotWithShape="0">
              <a:gsLst>
                <a:gs pos="0">
                  <a:srgbClr val="000000"/>
                </a:gs>
                <a:gs pos="50000">
                  <a:srgbClr val="96969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32" name="Rechteck 53301">
              <a:extLst>
                <a:ext uri="{FF2B5EF4-FFF2-40B4-BE49-F238E27FC236}">
                  <a16:creationId xmlns:a16="http://schemas.microsoft.com/office/drawing/2014/main" id="{C64A7C8A-5D43-44AB-9760-5D6AD2EB3B62}"/>
                </a:ext>
              </a:extLst>
            </p:cNvPr>
            <p:cNvSpPr>
              <a:spLocks noChangeArrowheads="1"/>
            </p:cNvSpPr>
            <p:nvPr/>
          </p:nvSpPr>
          <p:spPr bwMode="auto">
            <a:xfrm rot="-2520000">
              <a:off x="5277" y="2703"/>
              <a:ext cx="242" cy="376"/>
            </a:xfrm>
            <a:prstGeom prst="rect">
              <a:avLst/>
            </a:prstGeom>
            <a:gradFill rotWithShape="0">
              <a:gsLst>
                <a:gs pos="0">
                  <a:srgbClr val="696969"/>
                </a:gs>
                <a:gs pos="50000">
                  <a:srgbClr val="969696"/>
                </a:gs>
                <a:gs pos="100000">
                  <a:srgbClr val="69696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55333" name="Group 59">
              <a:extLst>
                <a:ext uri="{FF2B5EF4-FFF2-40B4-BE49-F238E27FC236}">
                  <a16:creationId xmlns:a16="http://schemas.microsoft.com/office/drawing/2014/main" id="{033F7C17-AD1A-469C-9765-A9B6B869B695}"/>
                </a:ext>
              </a:extLst>
            </p:cNvPr>
            <p:cNvGrpSpPr>
              <a:grpSpLocks/>
            </p:cNvGrpSpPr>
            <p:nvPr/>
          </p:nvGrpSpPr>
          <p:grpSpPr bwMode="auto">
            <a:xfrm>
              <a:off x="5043" y="3083"/>
              <a:ext cx="45" cy="185"/>
              <a:chOff x="5043" y="3083"/>
              <a:chExt cx="45" cy="185"/>
            </a:xfrm>
          </p:grpSpPr>
          <p:grpSp>
            <p:nvGrpSpPr>
              <p:cNvPr id="55334" name="Group 57">
                <a:extLst>
                  <a:ext uri="{FF2B5EF4-FFF2-40B4-BE49-F238E27FC236}">
                    <a16:creationId xmlns:a16="http://schemas.microsoft.com/office/drawing/2014/main" id="{DEF3523D-4E7B-4F73-98EF-89F249978B21}"/>
                  </a:ext>
                </a:extLst>
              </p:cNvPr>
              <p:cNvGrpSpPr>
                <a:grpSpLocks/>
              </p:cNvGrpSpPr>
              <p:nvPr/>
            </p:nvGrpSpPr>
            <p:grpSpPr bwMode="auto">
              <a:xfrm>
                <a:off x="5043" y="3083"/>
                <a:ext cx="45" cy="185"/>
                <a:chOff x="5043" y="3083"/>
                <a:chExt cx="45" cy="185"/>
              </a:xfrm>
            </p:grpSpPr>
            <p:sp>
              <p:nvSpPr>
                <p:cNvPr id="55336" name="Rechteck 53302">
                  <a:extLst>
                    <a:ext uri="{FF2B5EF4-FFF2-40B4-BE49-F238E27FC236}">
                      <a16:creationId xmlns:a16="http://schemas.microsoft.com/office/drawing/2014/main" id="{83602365-5B37-4B9F-B5F4-3F4B95C9A226}"/>
                    </a:ext>
                  </a:extLst>
                </p:cNvPr>
                <p:cNvSpPr>
                  <a:spLocks noChangeArrowheads="1"/>
                </p:cNvSpPr>
                <p:nvPr/>
              </p:nvSpPr>
              <p:spPr bwMode="auto">
                <a:xfrm rot="-3180000">
                  <a:off x="4973" y="3154"/>
                  <a:ext cx="185" cy="44"/>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37" name="Rechteck 53303">
                  <a:extLst>
                    <a:ext uri="{FF2B5EF4-FFF2-40B4-BE49-F238E27FC236}">
                      <a16:creationId xmlns:a16="http://schemas.microsoft.com/office/drawing/2014/main" id="{D5E891A9-4437-4518-BE96-5AC3278C88E5}"/>
                    </a:ext>
                  </a:extLst>
                </p:cNvPr>
                <p:cNvSpPr>
                  <a:spLocks noChangeArrowheads="1"/>
                </p:cNvSpPr>
                <p:nvPr/>
              </p:nvSpPr>
              <p:spPr bwMode="auto">
                <a:xfrm rot="-3180000">
                  <a:off x="5040" y="3166"/>
                  <a:ext cx="41" cy="36"/>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5335" name="Rechteck 53305">
                <a:extLst>
                  <a:ext uri="{FF2B5EF4-FFF2-40B4-BE49-F238E27FC236}">
                    <a16:creationId xmlns:a16="http://schemas.microsoft.com/office/drawing/2014/main" id="{E29CE35A-4815-4196-9BBD-CFCCB1B0114B}"/>
                  </a:ext>
                </a:extLst>
              </p:cNvPr>
              <p:cNvSpPr>
                <a:spLocks noChangeArrowheads="1"/>
              </p:cNvSpPr>
              <p:nvPr/>
            </p:nvSpPr>
            <p:spPr bwMode="auto">
              <a:xfrm rot="-3180000">
                <a:off x="5040" y="3166"/>
                <a:ext cx="41" cy="36"/>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box(out)">
                                      <p:cBhvr>
                                        <p:cTn id="7" dur="500"/>
                                        <p:tgtEl>
                                          <p:spTgt spid="5324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097"/>
                                        </p:tgtEl>
                                        <p:attrNameLst>
                                          <p:attrName>style.visibility</p:attrName>
                                        </p:attrNameLst>
                                      </p:cBhvr>
                                      <p:to>
                                        <p:strVal val="visible"/>
                                      </p:to>
                                    </p:set>
                                    <p:animEffect transition="in" filter="box(out)">
                                      <p:cBhvr>
                                        <p:cTn id="12" dur="500"/>
                                        <p:tgtEl>
                                          <p:spTgt spid="5097"/>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3986"/>
                                        </p:tgtEl>
                                        <p:attrNameLst>
                                          <p:attrName>style.visibility</p:attrName>
                                        </p:attrNameLst>
                                      </p:cBhvr>
                                      <p:to>
                                        <p:strVal val="visible"/>
                                      </p:to>
                                    </p:set>
                                    <p:animEffect transition="in" filter="box(out)">
                                      <p:cBhvr>
                                        <p:cTn id="17" dur="500"/>
                                        <p:tgtEl>
                                          <p:spTgt spid="23986"/>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258"/>
                                        </p:tgtEl>
                                        <p:attrNameLst>
                                          <p:attrName>style.visibility</p:attrName>
                                        </p:attrNameLst>
                                      </p:cBhvr>
                                      <p:to>
                                        <p:strVal val="visible"/>
                                      </p:to>
                                    </p:set>
                                    <p:animEffect transition="in" filter="wipe(up)">
                                      <p:cBhvr>
                                        <p:cTn id="22" dur="500"/>
                                        <p:tgtEl>
                                          <p:spTgt spid="53258"/>
                                        </p:tgtEl>
                                      </p:cBhvr>
                                    </p:animEffect>
                                  </p:childTnLst>
                                  <p:subTnLst>
                                    <p:set>
                                      <p:cBhvr override="childStyle">
                                        <p:cTn dur="1" fill="hold" display="0" masterRel="nextClick" afterEffect="1"/>
                                        <p:tgtEl>
                                          <p:spTgt spid="53258"/>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J_SWIM1.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261"/>
                                        </p:tgtEl>
                                        <p:attrNameLst>
                                          <p:attrName>style.visibility</p:attrName>
                                        </p:attrNameLst>
                                      </p:cBhvr>
                                      <p:to>
                                        <p:strVal val="visible"/>
                                      </p:to>
                                    </p:set>
                                    <p:animEffect transition="in" filter="box(out)">
                                      <p:cBhvr>
                                        <p:cTn id="27" dur="500"/>
                                        <p:tgtEl>
                                          <p:spTgt spid="53261"/>
                                        </p:tgtEl>
                                      </p:cBhvr>
                                    </p:animEffect>
                                  </p:childTnLst>
                                  <p:subTnLst>
                                    <p:audio>
                                      <p:cMediaNode>
                                        <p:cTn display="0" masterRel="sameClick">
                                          <p:stCondLst>
                                            <p:cond evt="begin" delay="0">
                                              <p:tn val="25"/>
                                            </p:cond>
                                          </p:stCondLst>
                                          <p:endCondLst>
                                            <p:cond evt="onStopAudio" delay="0">
                                              <p:tgtEl>
                                                <p:sldTgt/>
                                              </p:tgtEl>
                                            </p:cond>
                                          </p:endCondLst>
                                        </p:cTn>
                                        <p:tgtEl>
                                          <p:sndTgt r:embed="rId2" name="Kamera"/>
                                        </p:tgtEl>
                                      </p:cMediaNode>
                                    </p:audio>
                                  </p:subTnLst>
                                </p:cTn>
                              </p:par>
                            </p:childTnLst>
                          </p:cTn>
                        </p:par>
                        <p:par>
                          <p:cTn id="28" fill="hold" nodeType="afterGroup">
                            <p:stCondLst>
                              <p:cond delay="500"/>
                            </p:stCondLst>
                            <p:childTnLst>
                              <p:par>
                                <p:cTn id="29" presetID="11" presetClass="entr" presetSubtype="0" fill="hold" nodeType="afterEffect">
                                  <p:stCondLst>
                                    <p:cond delay="0"/>
                                  </p:stCondLst>
                                  <p:childTnLst>
                                    <p:set>
                                      <p:cBhvr>
                                        <p:cTn id="30" dur="500">
                                          <p:stCondLst>
                                            <p:cond delay="0"/>
                                          </p:stCondLst>
                                        </p:cTn>
                                        <p:tgtEl>
                                          <p:spTgt spid="53262"/>
                                        </p:tgtEl>
                                        <p:attrNameLst>
                                          <p:attrName>style.visibility</p:attrName>
                                        </p:attrNameLst>
                                      </p:cBhvr>
                                      <p:to>
                                        <p:strVal val="visible"/>
                                      </p:to>
                                    </p:set>
                                  </p:childTnLst>
                                </p:cTn>
                              </p:par>
                            </p:childTnLst>
                          </p:cTn>
                        </p:par>
                        <p:par>
                          <p:cTn id="31" fill="hold" nodeType="afterGroup">
                            <p:stCondLst>
                              <p:cond delay="1000"/>
                            </p:stCondLst>
                            <p:childTnLst>
                              <p:par>
                                <p:cTn id="32" presetID="11" presetClass="entr" presetSubtype="0" fill="hold" nodeType="afterEffect">
                                  <p:stCondLst>
                                    <p:cond delay="0"/>
                                  </p:stCondLst>
                                  <p:childTnLst>
                                    <p:set>
                                      <p:cBhvr>
                                        <p:cTn id="33" dur="500">
                                          <p:stCondLst>
                                            <p:cond delay="0"/>
                                          </p:stCondLst>
                                        </p:cTn>
                                        <p:tgtEl>
                                          <p:spTgt spid="53263"/>
                                        </p:tgtEl>
                                        <p:attrNameLst>
                                          <p:attrName>style.visibility</p:attrName>
                                        </p:attrNameLst>
                                      </p:cBhvr>
                                      <p:to>
                                        <p:strVal val="visible"/>
                                      </p:to>
                                    </p:set>
                                  </p:childTnLst>
                                </p:cTn>
                              </p:par>
                            </p:childTnLst>
                          </p:cTn>
                        </p:par>
                        <p:par>
                          <p:cTn id="34" fill="hold" nodeType="afterGroup">
                            <p:stCondLst>
                              <p:cond delay="1500"/>
                            </p:stCondLst>
                            <p:childTnLst>
                              <p:par>
                                <p:cTn id="35" presetID="11" presetClass="entr" presetSubtype="0" fill="hold" nodeType="afterEffect">
                                  <p:stCondLst>
                                    <p:cond delay="0"/>
                                  </p:stCondLst>
                                  <p:childTnLst>
                                    <p:set>
                                      <p:cBhvr>
                                        <p:cTn id="36" dur="500">
                                          <p:stCondLst>
                                            <p:cond delay="0"/>
                                          </p:stCondLst>
                                        </p:cTn>
                                        <p:tgtEl>
                                          <p:spTgt spid="53264"/>
                                        </p:tgtEl>
                                        <p:attrNameLst>
                                          <p:attrName>style.visibility</p:attrName>
                                        </p:attrNameLst>
                                      </p:cBhvr>
                                      <p:to>
                                        <p:strVal val="visible"/>
                                      </p:to>
                                    </p:set>
                                  </p:childTnLst>
                                </p:cTn>
                              </p:par>
                            </p:childTnLst>
                          </p:cTn>
                        </p:par>
                        <p:par>
                          <p:cTn id="37" fill="hold" nodeType="afterGroup">
                            <p:stCondLst>
                              <p:cond delay="2000"/>
                            </p:stCondLst>
                            <p:childTnLst>
                              <p:par>
                                <p:cTn id="38" presetID="11" presetClass="entr" presetSubtype="0" fill="hold" nodeType="afterEffect">
                                  <p:stCondLst>
                                    <p:cond delay="0"/>
                                  </p:stCondLst>
                                  <p:childTnLst>
                                    <p:set>
                                      <p:cBhvr>
                                        <p:cTn id="39" dur="500">
                                          <p:stCondLst>
                                            <p:cond delay="0"/>
                                          </p:stCondLst>
                                        </p:cTn>
                                        <p:tgtEl>
                                          <p:spTgt spid="53265"/>
                                        </p:tgtEl>
                                        <p:attrNameLst>
                                          <p:attrName>style.visibility</p:attrName>
                                        </p:attrNameLst>
                                      </p:cBhvr>
                                      <p:to>
                                        <p:strVal val="visible"/>
                                      </p:to>
                                    </p:set>
                                  </p:childTnLst>
                                </p:cTn>
                              </p:par>
                            </p:childTnLst>
                          </p:cTn>
                        </p:par>
                        <p:par>
                          <p:cTn id="40" fill="hold" nodeType="afterGroup">
                            <p:stCondLst>
                              <p:cond delay="2500"/>
                            </p:stCondLst>
                            <p:childTnLst>
                              <p:par>
                                <p:cTn id="41" presetID="11" presetClass="entr" presetSubtype="0" fill="hold" nodeType="afterEffect">
                                  <p:stCondLst>
                                    <p:cond delay="0"/>
                                  </p:stCondLst>
                                  <p:childTnLst>
                                    <p:set>
                                      <p:cBhvr>
                                        <p:cTn id="42" dur="500">
                                          <p:stCondLst>
                                            <p:cond delay="0"/>
                                          </p:stCondLst>
                                        </p:cTn>
                                        <p:tgtEl>
                                          <p:spTgt spid="53266"/>
                                        </p:tgtEl>
                                        <p:attrNameLst>
                                          <p:attrName>style.visibility</p:attrName>
                                        </p:attrNameLst>
                                      </p:cBhvr>
                                      <p:to>
                                        <p:strVal val="visible"/>
                                      </p:to>
                                    </p:set>
                                  </p:childTnLst>
                                </p:cTn>
                              </p:par>
                            </p:childTnLst>
                          </p:cTn>
                        </p:par>
                        <p:par>
                          <p:cTn id="43" fill="hold" nodeType="afterGroup">
                            <p:stCondLst>
                              <p:cond delay="3000"/>
                            </p:stCondLst>
                            <p:childTnLst>
                              <p:par>
                                <p:cTn id="44" presetID="11" presetClass="entr" presetSubtype="0" fill="hold" nodeType="afterEffect">
                                  <p:stCondLst>
                                    <p:cond delay="0"/>
                                  </p:stCondLst>
                                  <p:childTnLst>
                                    <p:set>
                                      <p:cBhvr>
                                        <p:cTn id="45" dur="500">
                                          <p:stCondLst>
                                            <p:cond delay="0"/>
                                          </p:stCondLst>
                                        </p:cTn>
                                        <p:tgtEl>
                                          <p:spTgt spid="53267"/>
                                        </p:tgtEl>
                                        <p:attrNameLst>
                                          <p:attrName>style.visibility</p:attrName>
                                        </p:attrNameLst>
                                      </p:cBhvr>
                                      <p:to>
                                        <p:strVal val="visible"/>
                                      </p:to>
                                    </p:set>
                                  </p:childTnLst>
                                </p:cTn>
                              </p:par>
                            </p:childTnLst>
                          </p:cTn>
                        </p:par>
                        <p:par>
                          <p:cTn id="46" fill="hold" nodeType="afterGroup">
                            <p:stCondLst>
                              <p:cond delay="3500"/>
                            </p:stCondLst>
                            <p:childTnLst>
                              <p:par>
                                <p:cTn id="47" presetID="11" presetClass="entr" presetSubtype="0" fill="hold" nodeType="afterEffect">
                                  <p:stCondLst>
                                    <p:cond delay="0"/>
                                  </p:stCondLst>
                                  <p:childTnLst>
                                    <p:set>
                                      <p:cBhvr>
                                        <p:cTn id="48" dur="500">
                                          <p:stCondLst>
                                            <p:cond delay="0"/>
                                          </p:stCondLst>
                                        </p:cTn>
                                        <p:tgtEl>
                                          <p:spTgt spid="53268"/>
                                        </p:tgtEl>
                                        <p:attrNameLst>
                                          <p:attrName>style.visibility</p:attrName>
                                        </p:attrNameLst>
                                      </p:cBhvr>
                                      <p:to>
                                        <p:strVal val="visible"/>
                                      </p:to>
                                    </p:set>
                                  </p:childTnLst>
                                </p:cTn>
                              </p:par>
                            </p:childTnLst>
                          </p:cTn>
                        </p:par>
                        <p:par>
                          <p:cTn id="49" fill="hold" nodeType="afterGroup">
                            <p:stCondLst>
                              <p:cond delay="4000"/>
                            </p:stCondLst>
                            <p:childTnLst>
                              <p:par>
                                <p:cTn id="50" presetID="11" presetClass="entr" presetSubtype="0" fill="hold" nodeType="afterEffect">
                                  <p:stCondLst>
                                    <p:cond delay="0"/>
                                  </p:stCondLst>
                                  <p:childTnLst>
                                    <p:set>
                                      <p:cBhvr>
                                        <p:cTn id="51" dur="500">
                                          <p:stCondLst>
                                            <p:cond delay="0"/>
                                          </p:stCondLst>
                                        </p:cTn>
                                        <p:tgtEl>
                                          <p:spTgt spid="5326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nodeType="clickEffect">
                                  <p:stCondLst>
                                    <p:cond delay="0"/>
                                  </p:stCondLst>
                                  <p:childTnLst>
                                    <p:set>
                                      <p:cBhvr>
                                        <p:cTn id="55" dur="1" fill="hold">
                                          <p:stCondLst>
                                            <p:cond delay="0"/>
                                          </p:stCondLst>
                                        </p:cTn>
                                        <p:tgtEl>
                                          <p:spTgt spid="53270"/>
                                        </p:tgtEl>
                                        <p:attrNameLst>
                                          <p:attrName>style.visibility</p:attrName>
                                        </p:attrNameLst>
                                      </p:cBhvr>
                                      <p:to>
                                        <p:strVal val="visible"/>
                                      </p:to>
                                    </p:set>
                                    <p:animEffect transition="in" filter="box(out)">
                                      <p:cBhvr>
                                        <p:cTn id="56" dur="500"/>
                                        <p:tgtEl>
                                          <p:spTgt spid="53270"/>
                                        </p:tgtEl>
                                      </p:cBhvr>
                                    </p:animEffect>
                                  </p:childTnLst>
                                  <p:subTnLst>
                                    <p:audio>
                                      <p:cMediaNode>
                                        <p:cTn display="0" masterRel="sameClick">
                                          <p:stCondLst>
                                            <p:cond evt="begin" delay="0">
                                              <p:tn val="54"/>
                                            </p:cond>
                                          </p:stCondLst>
                                          <p:endCondLst>
                                            <p:cond evt="onStopAudio" delay="0">
                                              <p:tgtEl>
                                                <p:sldTgt/>
                                              </p:tgtEl>
                                            </p:cond>
                                          </p:endCondLst>
                                        </p:cTn>
                                        <p:tgtEl>
                                          <p:sndTgt r:embed="rId2" name="Kamera"/>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32" fill="hold" nodeType="clickEffect">
                                  <p:stCondLst>
                                    <p:cond delay="0"/>
                                  </p:stCondLst>
                                  <p:childTnLst>
                                    <p:set>
                                      <p:cBhvr>
                                        <p:cTn id="60" dur="1" fill="hold">
                                          <p:stCondLst>
                                            <p:cond delay="0"/>
                                          </p:stCondLst>
                                        </p:cTn>
                                        <p:tgtEl>
                                          <p:spTgt spid="9161"/>
                                        </p:tgtEl>
                                        <p:attrNameLst>
                                          <p:attrName>style.visibility</p:attrName>
                                        </p:attrNameLst>
                                      </p:cBhvr>
                                      <p:to>
                                        <p:strVal val="visible"/>
                                      </p:to>
                                    </p:set>
                                    <p:animEffect transition="in" filter="box(out)">
                                      <p:cBhvr>
                                        <p:cTn id="61" dur="500"/>
                                        <p:tgtEl>
                                          <p:spTgt spid="9161"/>
                                        </p:tgtEl>
                                      </p:cBhvr>
                                    </p:animEffect>
                                  </p:childTnLst>
                                  <p:subTnLst>
                                    <p:audio>
                                      <p:cMediaNode>
                                        <p:cTn display="0" masterRel="sameClick">
                                          <p:stCondLst>
                                            <p:cond evt="begin" delay="0">
                                              <p:tn val="59"/>
                                            </p:cond>
                                          </p:stCondLst>
                                          <p:endCondLst>
                                            <p:cond evt="onStopAudio" delay="0">
                                              <p:tgtEl>
                                                <p:sldTgt/>
                                              </p:tgtEl>
                                            </p:cond>
                                          </p:endCondLst>
                                        </p:cTn>
                                        <p:tgtEl>
                                          <p:sndTgt r:embed="rId2" name="Kamera"/>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grpId="0" nodeType="clickEffect">
                                  <p:stCondLst>
                                    <p:cond delay="0"/>
                                  </p:stCondLst>
                                  <p:childTnLst>
                                    <p:set>
                                      <p:cBhvr>
                                        <p:cTn id="65" dur="1" fill="hold">
                                          <p:stCondLst>
                                            <p:cond delay="0"/>
                                          </p:stCondLst>
                                        </p:cTn>
                                        <p:tgtEl>
                                          <p:spTgt spid="53275"/>
                                        </p:tgtEl>
                                        <p:attrNameLst>
                                          <p:attrName>style.visibility</p:attrName>
                                        </p:attrNameLst>
                                      </p:cBhvr>
                                      <p:to>
                                        <p:strVal val="visible"/>
                                      </p:to>
                                    </p:set>
                                    <p:animEffect transition="in" filter="box(out)">
                                      <p:cBhvr>
                                        <p:cTn id="66" dur="500"/>
                                        <p:tgtEl>
                                          <p:spTgt spid="53275"/>
                                        </p:tgtEl>
                                      </p:cBhvr>
                                    </p:animEffect>
                                  </p:childTnLst>
                                  <p:subTnLst>
                                    <p:audio>
                                      <p:cMediaNode>
                                        <p:cTn display="0" masterRel="sameClick">
                                          <p:stCondLst>
                                            <p:cond evt="begin" delay="0">
                                              <p:tn val="64"/>
                                            </p:cond>
                                          </p:stCondLst>
                                          <p:endCondLst>
                                            <p:cond evt="onStopAudio" delay="0">
                                              <p:tgtEl>
                                                <p:sldTgt/>
                                              </p:tgtEl>
                                            </p:cond>
                                          </p:endCondLst>
                                        </p:cTn>
                                        <p:tgtEl>
                                          <p:sndTgt r:embed="rId2" name="Kamera"/>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32" fill="hold" nodeType="clickEffect">
                                  <p:stCondLst>
                                    <p:cond delay="0"/>
                                  </p:stCondLst>
                                  <p:childTnLst>
                                    <p:set>
                                      <p:cBhvr>
                                        <p:cTn id="70" dur="1" fill="hold">
                                          <p:stCondLst>
                                            <p:cond delay="0"/>
                                          </p:stCondLst>
                                        </p:cTn>
                                        <p:tgtEl>
                                          <p:spTgt spid="22355"/>
                                        </p:tgtEl>
                                        <p:attrNameLst>
                                          <p:attrName>style.visibility</p:attrName>
                                        </p:attrNameLst>
                                      </p:cBhvr>
                                      <p:to>
                                        <p:strVal val="visible"/>
                                      </p:to>
                                    </p:set>
                                    <p:animEffect transition="in" filter="box(out)">
                                      <p:cBhvr>
                                        <p:cTn id="71" dur="500"/>
                                        <p:tgtEl>
                                          <p:spTgt spid="22355"/>
                                        </p:tgtEl>
                                      </p:cBhvr>
                                    </p:animEffect>
                                  </p:childTnLst>
                                  <p:subTnLst>
                                    <p:audio>
                                      <p:cMediaNode>
                                        <p:cTn display="0" masterRel="sameClick">
                                          <p:stCondLst>
                                            <p:cond evt="begin" delay="0">
                                              <p:tn val="69"/>
                                            </p:cond>
                                          </p:stCondLst>
                                          <p:endCondLst>
                                            <p:cond evt="onStopAudio" delay="0">
                                              <p:tgtEl>
                                                <p:sldTgt/>
                                              </p:tgtEl>
                                            </p:cond>
                                          </p:endCondLst>
                                        </p:cTn>
                                        <p:tgtEl>
                                          <p:sndTgt r:embed="rId2" name="Kamera"/>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32" fill="hold" grpId="0" nodeType="clickEffect">
                                  <p:stCondLst>
                                    <p:cond delay="0"/>
                                  </p:stCondLst>
                                  <p:childTnLst>
                                    <p:set>
                                      <p:cBhvr>
                                        <p:cTn id="75" dur="1" fill="hold">
                                          <p:stCondLst>
                                            <p:cond delay="0"/>
                                          </p:stCondLst>
                                        </p:cTn>
                                        <p:tgtEl>
                                          <p:spTgt spid="53279"/>
                                        </p:tgtEl>
                                        <p:attrNameLst>
                                          <p:attrName>style.visibility</p:attrName>
                                        </p:attrNameLst>
                                      </p:cBhvr>
                                      <p:to>
                                        <p:strVal val="visible"/>
                                      </p:to>
                                    </p:set>
                                    <p:animEffect transition="in" filter="box(out)">
                                      <p:cBhvr>
                                        <p:cTn id="76" dur="500"/>
                                        <p:tgtEl>
                                          <p:spTgt spid="53279"/>
                                        </p:tgtEl>
                                      </p:cBhvr>
                                    </p:animEffect>
                                  </p:childTnLst>
                                  <p:subTnLst>
                                    <p:audio>
                                      <p:cMediaNode>
                                        <p:cTn display="0" masterRel="sameClick">
                                          <p:stCondLst>
                                            <p:cond evt="begin" delay="0">
                                              <p:tn val="74"/>
                                            </p:cond>
                                          </p:stCondLst>
                                          <p:endCondLst>
                                            <p:cond evt="onStopAudio" delay="0">
                                              <p:tgtEl>
                                                <p:sldTgt/>
                                              </p:tgtEl>
                                            </p:cond>
                                          </p:endCondLst>
                                        </p:cTn>
                                        <p:tgtEl>
                                          <p:sndTgt r:embed="rId2" name="Kamera"/>
                                        </p:tgtEl>
                                      </p:cMediaNode>
                                    </p:audio>
                                  </p:subTnLst>
                                </p:cTn>
                              </p:par>
                            </p:childTnLst>
                          </p:cTn>
                        </p:par>
                        <p:par>
                          <p:cTn id="77" fill="hold" nodeType="afterGroup">
                            <p:stCondLst>
                              <p:cond delay="500"/>
                            </p:stCondLst>
                            <p:childTnLst>
                              <p:par>
                                <p:cTn id="78" presetID="11" presetClass="entr" presetSubtype="0" fill="hold" nodeType="afterEffect">
                                  <p:stCondLst>
                                    <p:cond delay="0"/>
                                  </p:stCondLst>
                                  <p:childTnLst>
                                    <p:set>
                                      <p:cBhvr>
                                        <p:cTn id="79" dur="500">
                                          <p:stCondLst>
                                            <p:cond delay="0"/>
                                          </p:stCondLst>
                                        </p:cTn>
                                        <p:tgtEl>
                                          <p:spTgt spid="23655"/>
                                        </p:tgtEl>
                                        <p:attrNameLst>
                                          <p:attrName>style.visibility</p:attrName>
                                        </p:attrNameLst>
                                      </p:cBhvr>
                                      <p:to>
                                        <p:strVal val="visible"/>
                                      </p:to>
                                    </p:set>
                                  </p:childTnLst>
                                </p:cTn>
                              </p:par>
                            </p:childTnLst>
                          </p:cTn>
                        </p:par>
                        <p:par>
                          <p:cTn id="80" fill="hold" nodeType="afterGroup">
                            <p:stCondLst>
                              <p:cond delay="1000"/>
                            </p:stCondLst>
                            <p:childTnLst>
                              <p:par>
                                <p:cTn id="81" presetID="11" presetClass="entr" presetSubtype="0" fill="hold" nodeType="afterEffect">
                                  <p:stCondLst>
                                    <p:cond delay="0"/>
                                  </p:stCondLst>
                                  <p:childTnLst>
                                    <p:set>
                                      <p:cBhvr>
                                        <p:cTn id="82" dur="500">
                                          <p:stCondLst>
                                            <p:cond delay="0"/>
                                          </p:stCondLst>
                                        </p:cTn>
                                        <p:tgtEl>
                                          <p:spTgt spid="2735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nodeType="clickEffect">
                                  <p:stCondLst>
                                    <p:cond delay="0"/>
                                  </p:stCondLst>
                                  <p:childTnLst>
                                    <p:set>
                                      <p:cBhvr>
                                        <p:cTn id="86" dur="1" fill="hold">
                                          <p:stCondLst>
                                            <p:cond delay="0"/>
                                          </p:stCondLst>
                                        </p:cTn>
                                        <p:tgtEl>
                                          <p:spTgt spid="13966"/>
                                        </p:tgtEl>
                                        <p:attrNameLst>
                                          <p:attrName>style.visibility</p:attrName>
                                        </p:attrNameLst>
                                      </p:cBhvr>
                                      <p:to>
                                        <p:strVal val="visible"/>
                                      </p:to>
                                    </p:set>
                                    <p:animEffect transition="in" filter="box(out)">
                                      <p:cBhvr>
                                        <p:cTn id="87" dur="500"/>
                                        <p:tgtEl>
                                          <p:spTgt spid="13966"/>
                                        </p:tgtEl>
                                      </p:cBhvr>
                                    </p:animEffect>
                                  </p:childTnLst>
                                  <p:subTnLst>
                                    <p:audio>
                                      <p:cMediaNode>
                                        <p:cTn display="0" masterRel="sameClick">
                                          <p:stCondLst>
                                            <p:cond evt="begin" delay="0">
                                              <p:tn val="8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animBg="1"/>
      <p:bldP spid="53258" grpId="0" animBg="1"/>
      <p:bldP spid="53261" grpId="0" animBg="1"/>
      <p:bldP spid="53275" grpId="0" animBg="1"/>
      <p:bldP spid="5327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57" name="Group 3">
            <a:extLst>
              <a:ext uri="{FF2B5EF4-FFF2-40B4-BE49-F238E27FC236}">
                <a16:creationId xmlns:a16="http://schemas.microsoft.com/office/drawing/2014/main" id="{153AA91B-DF3C-4A33-BFC9-E9972896ABC1}"/>
              </a:ext>
            </a:extLst>
          </p:cNvPr>
          <p:cNvGrpSpPr>
            <a:grpSpLocks/>
          </p:cNvGrpSpPr>
          <p:nvPr/>
        </p:nvGrpSpPr>
        <p:grpSpPr bwMode="auto">
          <a:xfrm>
            <a:off x="4113213" y="1587500"/>
            <a:ext cx="5029200" cy="5268913"/>
            <a:chOff x="2591" y="1000"/>
            <a:chExt cx="3168" cy="3319"/>
          </a:xfrm>
        </p:grpSpPr>
        <p:sp>
          <p:nvSpPr>
            <p:cNvPr id="56348" name="Rechteck 54272">
              <a:extLst>
                <a:ext uri="{FF2B5EF4-FFF2-40B4-BE49-F238E27FC236}">
                  <a16:creationId xmlns:a16="http://schemas.microsoft.com/office/drawing/2014/main" id="{0C7E3842-1452-4B60-8324-C7ED7BCF2408}"/>
                </a:ext>
              </a:extLst>
            </p:cNvPr>
            <p:cNvSpPr>
              <a:spLocks noChangeArrowheads="1"/>
            </p:cNvSpPr>
            <p:nvPr/>
          </p:nvSpPr>
          <p:spPr bwMode="auto">
            <a:xfrm>
              <a:off x="2591" y="1872"/>
              <a:ext cx="3168" cy="2447"/>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9" name="Ellipse 54273">
              <a:extLst>
                <a:ext uri="{FF2B5EF4-FFF2-40B4-BE49-F238E27FC236}">
                  <a16:creationId xmlns:a16="http://schemas.microsoft.com/office/drawing/2014/main" id="{E8B91191-53BB-4B04-AF76-AF63F2ADAF39}"/>
                </a:ext>
              </a:extLst>
            </p:cNvPr>
            <p:cNvSpPr>
              <a:spLocks noChangeArrowheads="1"/>
            </p:cNvSpPr>
            <p:nvPr/>
          </p:nvSpPr>
          <p:spPr bwMode="auto">
            <a:xfrm>
              <a:off x="2631" y="1000"/>
              <a:ext cx="3088" cy="1888"/>
            </a:xfrm>
            <a:prstGeom prst="ellipse">
              <a:avLst/>
            </a:prstGeom>
            <a:solidFill>
              <a:schemeClr val="tx1"/>
            </a:solidFill>
            <a:ln w="1270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7753" name="Group 28">
            <a:extLst>
              <a:ext uri="{FF2B5EF4-FFF2-40B4-BE49-F238E27FC236}">
                <a16:creationId xmlns:a16="http://schemas.microsoft.com/office/drawing/2014/main" id="{8D695B1B-DE3E-429D-A8B3-720B39CE67AA}"/>
              </a:ext>
            </a:extLst>
          </p:cNvPr>
          <p:cNvGrpSpPr>
            <a:grpSpLocks/>
          </p:cNvGrpSpPr>
          <p:nvPr/>
        </p:nvGrpSpPr>
        <p:grpSpPr bwMode="auto">
          <a:xfrm>
            <a:off x="4722813" y="1905000"/>
            <a:ext cx="4038600" cy="2286000"/>
            <a:chOff x="2975" y="1200"/>
            <a:chExt cx="2544" cy="1440"/>
          </a:xfrm>
        </p:grpSpPr>
        <p:sp>
          <p:nvSpPr>
            <p:cNvPr id="56324" name="Ellipse 54275">
              <a:extLst>
                <a:ext uri="{FF2B5EF4-FFF2-40B4-BE49-F238E27FC236}">
                  <a16:creationId xmlns:a16="http://schemas.microsoft.com/office/drawing/2014/main" id="{D2891A90-8075-4274-BC1B-6C295E3ADD16}"/>
                </a:ext>
              </a:extLst>
            </p:cNvPr>
            <p:cNvSpPr>
              <a:spLocks noChangeArrowheads="1"/>
            </p:cNvSpPr>
            <p:nvPr/>
          </p:nvSpPr>
          <p:spPr bwMode="auto">
            <a:xfrm>
              <a:off x="3455" y="1248"/>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25" name="Ellipse 54276">
              <a:extLst>
                <a:ext uri="{FF2B5EF4-FFF2-40B4-BE49-F238E27FC236}">
                  <a16:creationId xmlns:a16="http://schemas.microsoft.com/office/drawing/2014/main" id="{849BF3E8-9062-4BFF-8963-C4649DFA313B}"/>
                </a:ext>
              </a:extLst>
            </p:cNvPr>
            <p:cNvSpPr>
              <a:spLocks noChangeArrowheads="1"/>
            </p:cNvSpPr>
            <p:nvPr/>
          </p:nvSpPr>
          <p:spPr bwMode="auto">
            <a:xfrm>
              <a:off x="3551" y="1344"/>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26" name="Ellipse 54277">
              <a:extLst>
                <a:ext uri="{FF2B5EF4-FFF2-40B4-BE49-F238E27FC236}">
                  <a16:creationId xmlns:a16="http://schemas.microsoft.com/office/drawing/2014/main" id="{99DF22FB-1813-4BE1-BA11-645342A3EB10}"/>
                </a:ext>
              </a:extLst>
            </p:cNvPr>
            <p:cNvSpPr>
              <a:spLocks noChangeArrowheads="1"/>
            </p:cNvSpPr>
            <p:nvPr/>
          </p:nvSpPr>
          <p:spPr bwMode="auto">
            <a:xfrm>
              <a:off x="4031" y="1536"/>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27" name="Ellipse 54278">
              <a:extLst>
                <a:ext uri="{FF2B5EF4-FFF2-40B4-BE49-F238E27FC236}">
                  <a16:creationId xmlns:a16="http://schemas.microsoft.com/office/drawing/2014/main" id="{F885F53A-A00B-4D7B-A406-3EBFC7AD485A}"/>
                </a:ext>
              </a:extLst>
            </p:cNvPr>
            <p:cNvSpPr>
              <a:spLocks noChangeArrowheads="1"/>
            </p:cNvSpPr>
            <p:nvPr/>
          </p:nvSpPr>
          <p:spPr bwMode="auto">
            <a:xfrm>
              <a:off x="3359" y="1248"/>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28" name="Ellipse 54279">
              <a:extLst>
                <a:ext uri="{FF2B5EF4-FFF2-40B4-BE49-F238E27FC236}">
                  <a16:creationId xmlns:a16="http://schemas.microsoft.com/office/drawing/2014/main" id="{D35181D1-EEC6-49C3-A345-10FA1C1ECBB1}"/>
                </a:ext>
              </a:extLst>
            </p:cNvPr>
            <p:cNvSpPr>
              <a:spLocks noChangeArrowheads="1"/>
            </p:cNvSpPr>
            <p:nvPr/>
          </p:nvSpPr>
          <p:spPr bwMode="auto">
            <a:xfrm>
              <a:off x="3887" y="1536"/>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29" name="Ellipse 54280">
              <a:extLst>
                <a:ext uri="{FF2B5EF4-FFF2-40B4-BE49-F238E27FC236}">
                  <a16:creationId xmlns:a16="http://schemas.microsoft.com/office/drawing/2014/main" id="{8692751D-D345-4CA7-A742-DCFBF8FD4BBB}"/>
                </a:ext>
              </a:extLst>
            </p:cNvPr>
            <p:cNvSpPr>
              <a:spLocks noChangeArrowheads="1"/>
            </p:cNvSpPr>
            <p:nvPr/>
          </p:nvSpPr>
          <p:spPr bwMode="auto">
            <a:xfrm>
              <a:off x="3647" y="1440"/>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0" name="Ellipse 54281">
              <a:extLst>
                <a:ext uri="{FF2B5EF4-FFF2-40B4-BE49-F238E27FC236}">
                  <a16:creationId xmlns:a16="http://schemas.microsoft.com/office/drawing/2014/main" id="{40A8BFE1-E0C3-4055-AB58-3334329EF9F9}"/>
                </a:ext>
              </a:extLst>
            </p:cNvPr>
            <p:cNvSpPr>
              <a:spLocks noChangeArrowheads="1"/>
            </p:cNvSpPr>
            <p:nvPr/>
          </p:nvSpPr>
          <p:spPr bwMode="auto">
            <a:xfrm>
              <a:off x="3743" y="1536"/>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1" name="Ellipse 54282">
              <a:extLst>
                <a:ext uri="{FF2B5EF4-FFF2-40B4-BE49-F238E27FC236}">
                  <a16:creationId xmlns:a16="http://schemas.microsoft.com/office/drawing/2014/main" id="{ECE48CEB-AE5C-407B-9183-39DF88626702}"/>
                </a:ext>
              </a:extLst>
            </p:cNvPr>
            <p:cNvSpPr>
              <a:spLocks noChangeArrowheads="1"/>
            </p:cNvSpPr>
            <p:nvPr/>
          </p:nvSpPr>
          <p:spPr bwMode="auto">
            <a:xfrm>
              <a:off x="4511" y="1680"/>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2" name="Ellipse 54283">
              <a:extLst>
                <a:ext uri="{FF2B5EF4-FFF2-40B4-BE49-F238E27FC236}">
                  <a16:creationId xmlns:a16="http://schemas.microsoft.com/office/drawing/2014/main" id="{43AFDA00-474A-4418-AFE5-A5AEDA4A1EEC}"/>
                </a:ext>
              </a:extLst>
            </p:cNvPr>
            <p:cNvSpPr>
              <a:spLocks noChangeArrowheads="1"/>
            </p:cNvSpPr>
            <p:nvPr/>
          </p:nvSpPr>
          <p:spPr bwMode="auto">
            <a:xfrm>
              <a:off x="4511" y="1824"/>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3" name="Ellipse 54284">
              <a:extLst>
                <a:ext uri="{FF2B5EF4-FFF2-40B4-BE49-F238E27FC236}">
                  <a16:creationId xmlns:a16="http://schemas.microsoft.com/office/drawing/2014/main" id="{35572E51-186F-4A91-85DA-A4942E27B9B0}"/>
                </a:ext>
              </a:extLst>
            </p:cNvPr>
            <p:cNvSpPr>
              <a:spLocks noChangeArrowheads="1"/>
            </p:cNvSpPr>
            <p:nvPr/>
          </p:nvSpPr>
          <p:spPr bwMode="auto">
            <a:xfrm>
              <a:off x="4703" y="1584"/>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4" name="Ellipse 54285">
              <a:extLst>
                <a:ext uri="{FF2B5EF4-FFF2-40B4-BE49-F238E27FC236}">
                  <a16:creationId xmlns:a16="http://schemas.microsoft.com/office/drawing/2014/main" id="{1B2884DE-37AD-408C-A346-8B6EFE1919C8}"/>
                </a:ext>
              </a:extLst>
            </p:cNvPr>
            <p:cNvSpPr>
              <a:spLocks noChangeArrowheads="1"/>
            </p:cNvSpPr>
            <p:nvPr/>
          </p:nvSpPr>
          <p:spPr bwMode="auto">
            <a:xfrm>
              <a:off x="4607" y="1584"/>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5" name="Ellipse 54286">
              <a:extLst>
                <a:ext uri="{FF2B5EF4-FFF2-40B4-BE49-F238E27FC236}">
                  <a16:creationId xmlns:a16="http://schemas.microsoft.com/office/drawing/2014/main" id="{0A86C705-CCE5-4D64-A49E-AEFC88333A34}"/>
                </a:ext>
              </a:extLst>
            </p:cNvPr>
            <p:cNvSpPr>
              <a:spLocks noChangeArrowheads="1"/>
            </p:cNvSpPr>
            <p:nvPr/>
          </p:nvSpPr>
          <p:spPr bwMode="auto">
            <a:xfrm>
              <a:off x="4511" y="1920"/>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6" name="Ellipse 54287">
              <a:extLst>
                <a:ext uri="{FF2B5EF4-FFF2-40B4-BE49-F238E27FC236}">
                  <a16:creationId xmlns:a16="http://schemas.microsoft.com/office/drawing/2014/main" id="{1E291488-D36B-4D85-9955-F2F739E06E97}"/>
                </a:ext>
              </a:extLst>
            </p:cNvPr>
            <p:cNvSpPr>
              <a:spLocks noChangeArrowheads="1"/>
            </p:cNvSpPr>
            <p:nvPr/>
          </p:nvSpPr>
          <p:spPr bwMode="auto">
            <a:xfrm>
              <a:off x="4799" y="1536"/>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7" name="Ellipse 54288">
              <a:extLst>
                <a:ext uri="{FF2B5EF4-FFF2-40B4-BE49-F238E27FC236}">
                  <a16:creationId xmlns:a16="http://schemas.microsoft.com/office/drawing/2014/main" id="{B944EBE5-D986-4D14-A58B-1358BA5F1597}"/>
                </a:ext>
              </a:extLst>
            </p:cNvPr>
            <p:cNvSpPr>
              <a:spLocks noChangeArrowheads="1"/>
            </p:cNvSpPr>
            <p:nvPr/>
          </p:nvSpPr>
          <p:spPr bwMode="auto">
            <a:xfrm>
              <a:off x="3743" y="2208"/>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8" name="Ellipse 54289">
              <a:extLst>
                <a:ext uri="{FF2B5EF4-FFF2-40B4-BE49-F238E27FC236}">
                  <a16:creationId xmlns:a16="http://schemas.microsoft.com/office/drawing/2014/main" id="{F90C3823-6DB6-48AE-AB23-D8CF8159263C}"/>
                </a:ext>
              </a:extLst>
            </p:cNvPr>
            <p:cNvSpPr>
              <a:spLocks noChangeArrowheads="1"/>
            </p:cNvSpPr>
            <p:nvPr/>
          </p:nvSpPr>
          <p:spPr bwMode="auto">
            <a:xfrm>
              <a:off x="3887" y="2160"/>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39" name="Ellipse 54290">
              <a:extLst>
                <a:ext uri="{FF2B5EF4-FFF2-40B4-BE49-F238E27FC236}">
                  <a16:creationId xmlns:a16="http://schemas.microsoft.com/office/drawing/2014/main" id="{D43F7F79-67DB-4EE3-9647-F9E382F7B8E0}"/>
                </a:ext>
              </a:extLst>
            </p:cNvPr>
            <p:cNvSpPr>
              <a:spLocks noChangeArrowheads="1"/>
            </p:cNvSpPr>
            <p:nvPr/>
          </p:nvSpPr>
          <p:spPr bwMode="auto">
            <a:xfrm>
              <a:off x="3647" y="2496"/>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0" name="Ellipse 54291">
              <a:extLst>
                <a:ext uri="{FF2B5EF4-FFF2-40B4-BE49-F238E27FC236}">
                  <a16:creationId xmlns:a16="http://schemas.microsoft.com/office/drawing/2014/main" id="{6AF6D0AA-B9F9-4D1B-A320-72981963AE9F}"/>
                </a:ext>
              </a:extLst>
            </p:cNvPr>
            <p:cNvSpPr>
              <a:spLocks noChangeArrowheads="1"/>
            </p:cNvSpPr>
            <p:nvPr/>
          </p:nvSpPr>
          <p:spPr bwMode="auto">
            <a:xfrm>
              <a:off x="4031" y="2112"/>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1" name="Ellipse 54292">
              <a:extLst>
                <a:ext uri="{FF2B5EF4-FFF2-40B4-BE49-F238E27FC236}">
                  <a16:creationId xmlns:a16="http://schemas.microsoft.com/office/drawing/2014/main" id="{80197581-E6D5-4E6B-8E27-4628A2735D31}"/>
                </a:ext>
              </a:extLst>
            </p:cNvPr>
            <p:cNvSpPr>
              <a:spLocks noChangeArrowheads="1"/>
            </p:cNvSpPr>
            <p:nvPr/>
          </p:nvSpPr>
          <p:spPr bwMode="auto">
            <a:xfrm>
              <a:off x="3695" y="2352"/>
              <a:ext cx="144"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2" name="Ellipse 54293">
              <a:extLst>
                <a:ext uri="{FF2B5EF4-FFF2-40B4-BE49-F238E27FC236}">
                  <a16:creationId xmlns:a16="http://schemas.microsoft.com/office/drawing/2014/main" id="{D5F5E2CE-2864-4954-9A61-5501EA19F8E5}"/>
                </a:ext>
              </a:extLst>
            </p:cNvPr>
            <p:cNvSpPr>
              <a:spLocks noChangeArrowheads="1"/>
            </p:cNvSpPr>
            <p:nvPr/>
          </p:nvSpPr>
          <p:spPr bwMode="auto">
            <a:xfrm>
              <a:off x="2975" y="1824"/>
              <a:ext cx="432" cy="48"/>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3" name="Ellipse 54294">
              <a:extLst>
                <a:ext uri="{FF2B5EF4-FFF2-40B4-BE49-F238E27FC236}">
                  <a16:creationId xmlns:a16="http://schemas.microsoft.com/office/drawing/2014/main" id="{974BFC51-F956-4FA9-B67A-79E856069863}"/>
                </a:ext>
              </a:extLst>
            </p:cNvPr>
            <p:cNvSpPr>
              <a:spLocks noChangeArrowheads="1"/>
            </p:cNvSpPr>
            <p:nvPr/>
          </p:nvSpPr>
          <p:spPr bwMode="auto">
            <a:xfrm>
              <a:off x="4319" y="1200"/>
              <a:ext cx="432" cy="48"/>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4" name="Ellipse 54295">
              <a:extLst>
                <a:ext uri="{FF2B5EF4-FFF2-40B4-BE49-F238E27FC236}">
                  <a16:creationId xmlns:a16="http://schemas.microsoft.com/office/drawing/2014/main" id="{22468FE2-9085-4DD2-9A75-B3482FA85E3A}"/>
                </a:ext>
              </a:extLst>
            </p:cNvPr>
            <p:cNvSpPr>
              <a:spLocks noChangeArrowheads="1"/>
            </p:cNvSpPr>
            <p:nvPr/>
          </p:nvSpPr>
          <p:spPr bwMode="auto">
            <a:xfrm>
              <a:off x="4511" y="2304"/>
              <a:ext cx="432" cy="48"/>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5" name="Ellipse 54296">
              <a:extLst>
                <a:ext uri="{FF2B5EF4-FFF2-40B4-BE49-F238E27FC236}">
                  <a16:creationId xmlns:a16="http://schemas.microsoft.com/office/drawing/2014/main" id="{90831A09-267F-480D-8C6C-ECF81C562DE1}"/>
                </a:ext>
              </a:extLst>
            </p:cNvPr>
            <p:cNvSpPr>
              <a:spLocks noChangeArrowheads="1"/>
            </p:cNvSpPr>
            <p:nvPr/>
          </p:nvSpPr>
          <p:spPr bwMode="auto">
            <a:xfrm>
              <a:off x="3119" y="2208"/>
              <a:ext cx="432" cy="48"/>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6" name="Ellipse 54297">
              <a:extLst>
                <a:ext uri="{FF2B5EF4-FFF2-40B4-BE49-F238E27FC236}">
                  <a16:creationId xmlns:a16="http://schemas.microsoft.com/office/drawing/2014/main" id="{A72FFE7B-4618-499D-8BC6-88E56D72DE0B}"/>
                </a:ext>
              </a:extLst>
            </p:cNvPr>
            <p:cNvSpPr>
              <a:spLocks noChangeArrowheads="1"/>
            </p:cNvSpPr>
            <p:nvPr/>
          </p:nvSpPr>
          <p:spPr bwMode="auto">
            <a:xfrm>
              <a:off x="3935" y="1824"/>
              <a:ext cx="432" cy="48"/>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6347" name="Ellipse 54298">
              <a:extLst>
                <a:ext uri="{FF2B5EF4-FFF2-40B4-BE49-F238E27FC236}">
                  <a16:creationId xmlns:a16="http://schemas.microsoft.com/office/drawing/2014/main" id="{324538C0-B958-459B-8E53-1A444E76FD3B}"/>
                </a:ext>
              </a:extLst>
            </p:cNvPr>
            <p:cNvSpPr>
              <a:spLocks noChangeArrowheads="1"/>
            </p:cNvSpPr>
            <p:nvPr/>
          </p:nvSpPr>
          <p:spPr bwMode="auto">
            <a:xfrm>
              <a:off x="5087" y="1824"/>
              <a:ext cx="432" cy="48"/>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4301" name="Rechteck 54300">
            <a:extLst>
              <a:ext uri="{FF2B5EF4-FFF2-40B4-BE49-F238E27FC236}">
                <a16:creationId xmlns:a16="http://schemas.microsoft.com/office/drawing/2014/main" id="{8F4F9138-BFD8-46B5-8AA3-A5CDA40FF7F9}"/>
              </a:ext>
            </a:extLst>
          </p:cNvPr>
          <p:cNvSpPr>
            <a:spLocks noChangeArrowheads="1"/>
          </p:cNvSpPr>
          <p:nvPr/>
        </p:nvSpPr>
        <p:spPr bwMode="auto">
          <a:xfrm>
            <a:off x="152400" y="2133600"/>
            <a:ext cx="3886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Mikroorganismen erschei-nen tiefblau gefärbt:</a:t>
            </a:r>
          </a:p>
          <a:p>
            <a:pPr>
              <a:spcBef>
                <a:spcPct val="50000"/>
              </a:spcBef>
            </a:pPr>
            <a:r>
              <a:rPr lang="de-DE" altLang="de-DE">
                <a:latin typeface="Times New Roman" panose="02020603050405020304" pitchFamily="18" charset="0"/>
              </a:rPr>
              <a:t>Kugelketten :  streptococcus thermophilus (Aromabildner im Joghurt )</a:t>
            </a:r>
          </a:p>
          <a:p>
            <a:pPr>
              <a:spcBef>
                <a:spcPct val="50000"/>
              </a:spcBef>
            </a:pPr>
            <a:r>
              <a:rPr lang="de-DE" altLang="de-DE">
                <a:latin typeface="Times New Roman" panose="02020603050405020304" pitchFamily="18" charset="0"/>
              </a:rPr>
              <a:t>Stäbchen : Lactobacillus bulgaricus (Säurebildner im Joghurt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457"/>
                                        </p:tgtEl>
                                        <p:attrNameLst>
                                          <p:attrName>style.visibility</p:attrName>
                                        </p:attrNameLst>
                                      </p:cBhvr>
                                      <p:to>
                                        <p:strVal val="visible"/>
                                      </p:to>
                                    </p:set>
                                    <p:animEffect transition="in" filter="box(out)">
                                      <p:cBhvr>
                                        <p:cTn id="7" dur="500"/>
                                        <p:tgtEl>
                                          <p:spTgt spid="1545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753"/>
                                        </p:tgtEl>
                                        <p:attrNameLst>
                                          <p:attrName>style.visibility</p:attrName>
                                        </p:attrNameLst>
                                      </p:cBhvr>
                                      <p:to>
                                        <p:strVal val="visible"/>
                                      </p:to>
                                    </p:set>
                                    <p:animEffect transition="in" filter="dissolve">
                                      <p:cBhvr>
                                        <p:cTn id="12" dur="500"/>
                                        <p:tgtEl>
                                          <p:spTgt spid="27753"/>
                                        </p:tgtEl>
                                      </p:cBhvr>
                                    </p:animEffect>
                                  </p:childTnLst>
                                  <p:subTnLst>
                                    <p:audio>
                                      <p:cMediaNode>
                                        <p:cTn display="0" masterRel="sameClick">
                                          <p:stCondLst>
                                            <p:cond evt="begin" delay="0">
                                              <p:tn val="10"/>
                                            </p:cond>
                                          </p:stCondLst>
                                          <p:endCondLst>
                                            <p:cond evt="onStopAudio" delay="0">
                                              <p:tgtEl>
                                                <p:sldTgt/>
                                              </p:tgtEl>
                                            </p:cond>
                                          </p:endCondLst>
                                        </p:cTn>
                                        <p:tgtEl>
                                          <p:sndTgt r:embed="rId3" name="Robotz Menü-Popup.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54301">
                                            <p:txEl>
                                              <p:pRg st="0" end="0"/>
                                            </p:txEl>
                                          </p:spTgt>
                                        </p:tgtEl>
                                        <p:attrNameLst>
                                          <p:attrName>style.visibility</p:attrName>
                                        </p:attrNameLst>
                                      </p:cBhvr>
                                      <p:to>
                                        <p:strVal val="visible"/>
                                      </p:to>
                                    </p:set>
                                    <p:animEffect transition="in" filter="wipe(up)">
                                      <p:cBhvr>
                                        <p:cTn id="17" dur="75"/>
                                        <p:tgtEl>
                                          <p:spTgt spid="5430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Schreibmaschine"/>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54301">
                                            <p:txEl>
                                              <p:pRg st="1" end="1"/>
                                            </p:txEl>
                                          </p:spTgt>
                                        </p:tgtEl>
                                        <p:attrNameLst>
                                          <p:attrName>style.visibility</p:attrName>
                                        </p:attrNameLst>
                                      </p:cBhvr>
                                      <p:to>
                                        <p:strVal val="visible"/>
                                      </p:to>
                                    </p:set>
                                    <p:animEffect transition="in" filter="wipe(up)">
                                      <p:cBhvr>
                                        <p:cTn id="22" dur="75"/>
                                        <p:tgtEl>
                                          <p:spTgt spid="54301">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Schreibmaschine"/>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54301">
                                            <p:txEl>
                                              <p:pRg st="2" end="2"/>
                                            </p:txEl>
                                          </p:spTgt>
                                        </p:tgtEl>
                                        <p:attrNameLst>
                                          <p:attrName>style.visibility</p:attrName>
                                        </p:attrNameLst>
                                      </p:cBhvr>
                                      <p:to>
                                        <p:strVal val="visible"/>
                                      </p:to>
                                    </p:set>
                                    <p:animEffect transition="in" filter="wipe(up)">
                                      <p:cBhvr>
                                        <p:cTn id="27" dur="75"/>
                                        <p:tgtEl>
                                          <p:spTgt spid="54301">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Form 55296">
            <a:extLst>
              <a:ext uri="{FF2B5EF4-FFF2-40B4-BE49-F238E27FC236}">
                <a16:creationId xmlns:a16="http://schemas.microsoft.com/office/drawing/2014/main" id="{D2B8C5B3-14D2-4D8C-9AA8-1787F71B1364}"/>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3.1.4.3. Färbung mit Karbolfuchsin</a:t>
            </a:r>
          </a:p>
        </p:txBody>
      </p:sp>
      <p:sp>
        <p:nvSpPr>
          <p:cNvPr id="55298" name="Rechteck 55297">
            <a:extLst>
              <a:ext uri="{FF2B5EF4-FFF2-40B4-BE49-F238E27FC236}">
                <a16:creationId xmlns:a16="http://schemas.microsoft.com/office/drawing/2014/main" id="{95D3F970-1491-491C-90AE-8DEC38740F54}"/>
              </a:ext>
            </a:extLst>
          </p:cNvPr>
          <p:cNvSpPr>
            <a:spLocks noChangeArrowheads="1"/>
          </p:cNvSpPr>
          <p:nvPr/>
        </p:nvSpPr>
        <p:spPr bwMode="auto">
          <a:xfrm>
            <a:off x="1447800" y="2514600"/>
            <a:ext cx="5791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Technik wie vorher.</a:t>
            </a:r>
          </a:p>
          <a:p>
            <a:pPr>
              <a:spcBef>
                <a:spcPct val="50000"/>
              </a:spcBef>
            </a:pPr>
            <a:r>
              <a:rPr lang="de-DE" altLang="de-DE">
                <a:latin typeface="Times New Roman" panose="02020603050405020304" pitchFamily="18" charset="0"/>
              </a:rPr>
              <a:t>Karbolfuchsin färbt kräftig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0-#ppt_w/2"/>
                                          </p:val>
                                        </p:tav>
                                        <p:tav tm="100000">
                                          <p:val>
                                            <p:strVal val="#ppt_x"/>
                                          </p:val>
                                        </p:tav>
                                      </p:tavLst>
                                    </p:anim>
                                    <p:anim calcmode="lin" valueType="num">
                                      <p:cBhvr additive="base">
                                        <p:cTn id="8" dur="500" fill="hold"/>
                                        <p:tgtEl>
                                          <p:spTgt spid="552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55298">
                                            <p:txEl>
                                              <p:pRg st="0" end="0"/>
                                            </p:txEl>
                                          </p:spTgt>
                                        </p:tgtEl>
                                        <p:attrNameLst>
                                          <p:attrName>style.visibility</p:attrName>
                                        </p:attrNameLst>
                                      </p:cBhvr>
                                      <p:to>
                                        <p:strVal val="visible"/>
                                      </p:to>
                                    </p:set>
                                    <p:animEffect transition="in" filter="wipe(up)">
                                      <p:cBhvr>
                                        <p:cTn id="13" dur="75"/>
                                        <p:tgtEl>
                                          <p:spTgt spid="5529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55298">
                                            <p:txEl>
                                              <p:pRg st="1" end="1"/>
                                            </p:txEl>
                                          </p:spTgt>
                                        </p:tgtEl>
                                        <p:attrNameLst>
                                          <p:attrName>style.visibility</p:attrName>
                                        </p:attrNameLst>
                                      </p:cBhvr>
                                      <p:to>
                                        <p:strVal val="visible"/>
                                      </p:to>
                                    </p:set>
                                    <p:animEffect transition="in" filter="wipe(up)">
                                      <p:cBhvr>
                                        <p:cTn id="18" dur="75"/>
                                        <p:tgtEl>
                                          <p:spTgt spid="55298">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autoUpdateAnimBg="0"/>
      <p:bldP spid="55298"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Rechteck 56320">
            <a:extLst>
              <a:ext uri="{FF2B5EF4-FFF2-40B4-BE49-F238E27FC236}">
                <a16:creationId xmlns:a16="http://schemas.microsoft.com/office/drawing/2014/main" id="{F726D401-EA54-45DF-B7F8-ECD26989CA6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0"/>
            <a:ext cx="9142413"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Rechteck 57344">
            <a:extLst>
              <a:ext uri="{FF2B5EF4-FFF2-40B4-BE49-F238E27FC236}">
                <a16:creationId xmlns:a16="http://schemas.microsoft.com/office/drawing/2014/main" id="{11E0567F-07A3-4E19-BC6B-23D47B070C3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Rechteck 58368">
            <a:extLst>
              <a:ext uri="{FF2B5EF4-FFF2-40B4-BE49-F238E27FC236}">
                <a16:creationId xmlns:a16="http://schemas.microsoft.com/office/drawing/2014/main" id="{7D36BED5-E3D5-47BB-8D12-8A7DEA9FD15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369"/>
                                        </p:tgtEl>
                                        <p:attrNameLst>
                                          <p:attrName>style.visibility</p:attrName>
                                        </p:attrNameLst>
                                      </p:cBhvr>
                                      <p:to>
                                        <p:strVal val="visible"/>
                                      </p:to>
                                    </p:set>
                                    <p:animEffect transition="in" filter="box(out)">
                                      <p:cBhvr>
                                        <p:cTn id="7" dur="500"/>
                                        <p:tgtEl>
                                          <p:spTgt spid="5836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Rechteck 59392">
            <a:extLst>
              <a:ext uri="{FF2B5EF4-FFF2-40B4-BE49-F238E27FC236}">
                <a16:creationId xmlns:a16="http://schemas.microsoft.com/office/drawing/2014/main" id="{7BEA0254-18FD-46CF-9D38-1FB31E58B8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113"/>
            <a:ext cx="64008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box(out)">
                                      <p:cBhvr>
                                        <p:cTn id="7" dur="500"/>
                                        <p:tgtEl>
                                          <p:spTgt spid="5939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Form 60416">
            <a:extLst>
              <a:ext uri="{FF2B5EF4-FFF2-40B4-BE49-F238E27FC236}">
                <a16:creationId xmlns:a16="http://schemas.microsoft.com/office/drawing/2014/main" id="{43F914DF-473D-4440-9F12-7EC99AC92ACC}"/>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3.1.4.4. Gram - Färbung</a:t>
            </a:r>
          </a:p>
        </p:txBody>
      </p:sp>
      <p:sp>
        <p:nvSpPr>
          <p:cNvPr id="60418" name="Rechteck 60417">
            <a:extLst>
              <a:ext uri="{FF2B5EF4-FFF2-40B4-BE49-F238E27FC236}">
                <a16:creationId xmlns:a16="http://schemas.microsoft.com/office/drawing/2014/main" id="{01475899-E135-4F4F-8690-AAEB1E40B384}"/>
              </a:ext>
            </a:extLst>
          </p:cNvPr>
          <p:cNvSpPr>
            <a:spLocks noChangeArrowheads="1"/>
          </p:cNvSpPr>
          <p:nvPr/>
        </p:nvSpPr>
        <p:spPr bwMode="auto">
          <a:xfrm>
            <a:off x="1143000" y="21336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Tropfen Leitungswasser oder physiologische NaCl - Lösung auf Objektträger geben, Kolonien von Platte darin ausstreichen !</a:t>
            </a:r>
          </a:p>
        </p:txBody>
      </p:sp>
      <p:sp>
        <p:nvSpPr>
          <p:cNvPr id="60419" name="Rechteck 60418">
            <a:extLst>
              <a:ext uri="{FF2B5EF4-FFF2-40B4-BE49-F238E27FC236}">
                <a16:creationId xmlns:a16="http://schemas.microsoft.com/office/drawing/2014/main" id="{7E5F18D3-D85A-4A6B-801F-7C098D823824}"/>
              </a:ext>
            </a:extLst>
          </p:cNvPr>
          <p:cNvSpPr>
            <a:spLocks noChangeArrowheads="1"/>
          </p:cNvSpPr>
          <p:nvPr/>
        </p:nvSpPr>
        <p:spPr bwMode="auto">
          <a:xfrm>
            <a:off x="1143000" y="5562600"/>
            <a:ext cx="3429000" cy="99060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4945" name="Group 9">
            <a:extLst>
              <a:ext uri="{FF2B5EF4-FFF2-40B4-BE49-F238E27FC236}">
                <a16:creationId xmlns:a16="http://schemas.microsoft.com/office/drawing/2014/main" id="{0D69A246-5B33-4690-88AF-C47E4FC33C83}"/>
              </a:ext>
            </a:extLst>
          </p:cNvPr>
          <p:cNvGrpSpPr>
            <a:grpSpLocks/>
          </p:cNvGrpSpPr>
          <p:nvPr/>
        </p:nvGrpSpPr>
        <p:grpSpPr bwMode="auto">
          <a:xfrm>
            <a:off x="2362200" y="3222625"/>
            <a:ext cx="741363" cy="2720975"/>
            <a:chOff x="1488" y="2030"/>
            <a:chExt cx="467" cy="1714"/>
          </a:xfrm>
        </p:grpSpPr>
        <p:grpSp>
          <p:nvGrpSpPr>
            <p:cNvPr id="62485" name="Group 7">
              <a:extLst>
                <a:ext uri="{FF2B5EF4-FFF2-40B4-BE49-F238E27FC236}">
                  <a16:creationId xmlns:a16="http://schemas.microsoft.com/office/drawing/2014/main" id="{0956D669-8ECA-45CE-A37A-AB4EFAF71EF4}"/>
                </a:ext>
              </a:extLst>
            </p:cNvPr>
            <p:cNvGrpSpPr>
              <a:grpSpLocks/>
            </p:cNvGrpSpPr>
            <p:nvPr/>
          </p:nvGrpSpPr>
          <p:grpSpPr bwMode="auto">
            <a:xfrm>
              <a:off x="1488" y="2030"/>
              <a:ext cx="467" cy="1714"/>
              <a:chOff x="1488" y="2030"/>
              <a:chExt cx="467" cy="1714"/>
            </a:xfrm>
          </p:grpSpPr>
          <p:sp>
            <p:nvSpPr>
              <p:cNvPr id="62487" name="Rechteck 60419">
                <a:extLst>
                  <a:ext uri="{FF2B5EF4-FFF2-40B4-BE49-F238E27FC236}">
                    <a16:creationId xmlns:a16="http://schemas.microsoft.com/office/drawing/2014/main" id="{D8A4B918-17D0-49F1-BE7E-ECA880F8FCBA}"/>
                  </a:ext>
                </a:extLst>
              </p:cNvPr>
              <p:cNvSpPr>
                <a:spLocks noChangeArrowheads="1"/>
              </p:cNvSpPr>
              <p:nvPr/>
            </p:nvSpPr>
            <p:spPr bwMode="auto">
              <a:xfrm>
                <a:off x="1632" y="2400"/>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8" name="Form 60420">
                <a:extLst>
                  <a:ext uri="{FF2B5EF4-FFF2-40B4-BE49-F238E27FC236}">
                    <a16:creationId xmlns:a16="http://schemas.microsoft.com/office/drawing/2014/main" id="{11F31D36-CCB2-4298-89CC-2063E0294FEC}"/>
                  </a:ext>
                </a:extLst>
              </p:cNvPr>
              <p:cNvSpPr>
                <a:spLocks noChangeArrowheads="1"/>
              </p:cNvSpPr>
              <p:nvPr/>
            </p:nvSpPr>
            <p:spPr bwMode="auto">
              <a:xfrm rot="10800000" flipH="1">
                <a:off x="1632" y="3456"/>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9" name="Form 60421">
                <a:extLst>
                  <a:ext uri="{FF2B5EF4-FFF2-40B4-BE49-F238E27FC236}">
                    <a16:creationId xmlns:a16="http://schemas.microsoft.com/office/drawing/2014/main" id="{8A01A7E7-90EE-4587-8305-7ED7C48641AE}"/>
                  </a:ext>
                </a:extLst>
              </p:cNvPr>
              <p:cNvSpPr>
                <a:spLocks/>
              </p:cNvSpPr>
              <p:nvPr/>
            </p:nvSpPr>
            <p:spPr bwMode="auto">
              <a:xfrm>
                <a:off x="1488" y="2030"/>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2486" name="Rechteck 60423">
              <a:extLst>
                <a:ext uri="{FF2B5EF4-FFF2-40B4-BE49-F238E27FC236}">
                  <a16:creationId xmlns:a16="http://schemas.microsoft.com/office/drawing/2014/main" id="{E7418484-C941-4DD3-9306-03F1CCD6A0D5}"/>
                </a:ext>
              </a:extLst>
            </p:cNvPr>
            <p:cNvSpPr>
              <a:spLocks noChangeArrowheads="1"/>
            </p:cNvSpPr>
            <p:nvPr/>
          </p:nvSpPr>
          <p:spPr bwMode="auto">
            <a:xfrm>
              <a:off x="1632" y="3120"/>
              <a:ext cx="144" cy="33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0426" name="Rechteck 60425">
            <a:extLst>
              <a:ext uri="{FF2B5EF4-FFF2-40B4-BE49-F238E27FC236}">
                <a16:creationId xmlns:a16="http://schemas.microsoft.com/office/drawing/2014/main" id="{7E3863AF-56C5-46CA-A1B0-8DE6ECA3F20C}"/>
              </a:ext>
            </a:extLst>
          </p:cNvPr>
          <p:cNvSpPr>
            <a:spLocks noChangeArrowheads="1"/>
          </p:cNvSpPr>
          <p:nvPr/>
        </p:nvSpPr>
        <p:spPr bwMode="auto">
          <a:xfrm>
            <a:off x="2590800" y="4953000"/>
            <a:ext cx="228600" cy="5334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0427" name="Ellipse 60426">
            <a:extLst>
              <a:ext uri="{FF2B5EF4-FFF2-40B4-BE49-F238E27FC236}">
                <a16:creationId xmlns:a16="http://schemas.microsoft.com/office/drawing/2014/main" id="{98869FE7-244A-403A-AA8F-2242DCC37CBE}"/>
              </a:ext>
            </a:extLst>
          </p:cNvPr>
          <p:cNvSpPr>
            <a:spLocks noChangeArrowheads="1"/>
          </p:cNvSpPr>
          <p:nvPr/>
        </p:nvSpPr>
        <p:spPr bwMode="auto">
          <a:xfrm>
            <a:off x="2209800" y="5638800"/>
            <a:ext cx="914400" cy="68580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4221" name="Group 16">
            <a:extLst>
              <a:ext uri="{FF2B5EF4-FFF2-40B4-BE49-F238E27FC236}">
                <a16:creationId xmlns:a16="http://schemas.microsoft.com/office/drawing/2014/main" id="{1627D58D-BD7B-4810-BFAB-314B51774B2F}"/>
              </a:ext>
            </a:extLst>
          </p:cNvPr>
          <p:cNvGrpSpPr>
            <a:grpSpLocks/>
          </p:cNvGrpSpPr>
          <p:nvPr/>
        </p:nvGrpSpPr>
        <p:grpSpPr bwMode="auto">
          <a:xfrm>
            <a:off x="5397500" y="4559300"/>
            <a:ext cx="3378200" cy="1701800"/>
            <a:chOff x="3400" y="2872"/>
            <a:chExt cx="2128" cy="1072"/>
          </a:xfrm>
        </p:grpSpPr>
        <p:sp>
          <p:nvSpPr>
            <p:cNvPr id="62481" name="Ellipse 60427">
              <a:extLst>
                <a:ext uri="{FF2B5EF4-FFF2-40B4-BE49-F238E27FC236}">
                  <a16:creationId xmlns:a16="http://schemas.microsoft.com/office/drawing/2014/main" id="{59DFC831-EE77-4F5A-96A7-614EE39577F7}"/>
                </a:ext>
              </a:extLst>
            </p:cNvPr>
            <p:cNvSpPr>
              <a:spLocks noChangeArrowheads="1"/>
            </p:cNvSpPr>
            <p:nvPr/>
          </p:nvSpPr>
          <p:spPr bwMode="auto">
            <a:xfrm>
              <a:off x="3400" y="2872"/>
              <a:ext cx="2128" cy="1072"/>
            </a:xfrm>
            <a:prstGeom prst="ellipse">
              <a:avLst/>
            </a:prstGeom>
            <a:solidFill>
              <a:schemeClr val="folHlink"/>
            </a:solidFill>
            <a:ln w="1270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2" name="Form 60428">
              <a:extLst>
                <a:ext uri="{FF2B5EF4-FFF2-40B4-BE49-F238E27FC236}">
                  <a16:creationId xmlns:a16="http://schemas.microsoft.com/office/drawing/2014/main" id="{93E512BD-AE13-4BB8-9529-C80180AE746C}"/>
                </a:ext>
              </a:extLst>
            </p:cNvPr>
            <p:cNvSpPr>
              <a:spLocks/>
            </p:cNvSpPr>
            <p:nvPr/>
          </p:nvSpPr>
          <p:spPr bwMode="auto">
            <a:xfrm>
              <a:off x="3840" y="3310"/>
              <a:ext cx="699" cy="99"/>
            </a:xfrm>
            <a:custGeom>
              <a:avLst/>
              <a:gdLst>
                <a:gd name="T0" fmla="*/ 0 w 699"/>
                <a:gd name="T1" fmla="*/ 98 h 99"/>
                <a:gd name="T2" fmla="*/ 109 w 699"/>
                <a:gd name="T3" fmla="*/ 27 h 99"/>
                <a:gd name="T4" fmla="*/ 145 w 699"/>
                <a:gd name="T5" fmla="*/ 9 h 99"/>
                <a:gd name="T6" fmla="*/ 172 w 699"/>
                <a:gd name="T7" fmla="*/ 18 h 99"/>
                <a:gd name="T8" fmla="*/ 172 w 699"/>
                <a:gd name="T9" fmla="*/ 63 h 99"/>
                <a:gd name="T10" fmla="*/ 209 w 699"/>
                <a:gd name="T11" fmla="*/ 63 h 99"/>
                <a:gd name="T12" fmla="*/ 236 w 699"/>
                <a:gd name="T13" fmla="*/ 45 h 99"/>
                <a:gd name="T14" fmla="*/ 263 w 699"/>
                <a:gd name="T15" fmla="*/ 27 h 99"/>
                <a:gd name="T16" fmla="*/ 290 w 699"/>
                <a:gd name="T17" fmla="*/ 9 h 99"/>
                <a:gd name="T18" fmla="*/ 326 w 699"/>
                <a:gd name="T19" fmla="*/ 9 h 99"/>
                <a:gd name="T20" fmla="*/ 354 w 699"/>
                <a:gd name="T21" fmla="*/ 9 h 99"/>
                <a:gd name="T22" fmla="*/ 372 w 699"/>
                <a:gd name="T23" fmla="*/ 54 h 99"/>
                <a:gd name="T24" fmla="*/ 480 w 699"/>
                <a:gd name="T25" fmla="*/ 27 h 99"/>
                <a:gd name="T26" fmla="*/ 498 w 699"/>
                <a:gd name="T27" fmla="*/ 0 h 99"/>
                <a:gd name="T28" fmla="*/ 535 w 699"/>
                <a:gd name="T29" fmla="*/ 9 h 99"/>
                <a:gd name="T30" fmla="*/ 562 w 699"/>
                <a:gd name="T31" fmla="*/ 18 h 99"/>
                <a:gd name="T32" fmla="*/ 589 w 699"/>
                <a:gd name="T33" fmla="*/ 36 h 99"/>
                <a:gd name="T34" fmla="*/ 616 w 699"/>
                <a:gd name="T35" fmla="*/ 54 h 99"/>
                <a:gd name="T36" fmla="*/ 643 w 699"/>
                <a:gd name="T37" fmla="*/ 54 h 99"/>
                <a:gd name="T38" fmla="*/ 662 w 699"/>
                <a:gd name="T39" fmla="*/ 36 h 99"/>
                <a:gd name="T40" fmla="*/ 698 w 699"/>
                <a:gd name="T41" fmla="*/ 9 h 99"/>
                <a:gd name="T42" fmla="*/ 672 w 699"/>
                <a:gd name="T43" fmla="*/ 2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9"/>
                <a:gd name="T67" fmla="*/ 0 h 99"/>
                <a:gd name="T68" fmla="*/ 0 w 699"/>
                <a:gd name="T69" fmla="*/ 0 h 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9" h="99">
                  <a:moveTo>
                    <a:pt x="0" y="98"/>
                  </a:moveTo>
                  <a:lnTo>
                    <a:pt x="109" y="27"/>
                  </a:lnTo>
                  <a:lnTo>
                    <a:pt x="145" y="9"/>
                  </a:lnTo>
                  <a:lnTo>
                    <a:pt x="172" y="18"/>
                  </a:lnTo>
                  <a:lnTo>
                    <a:pt x="172" y="63"/>
                  </a:lnTo>
                  <a:lnTo>
                    <a:pt x="209" y="63"/>
                  </a:lnTo>
                  <a:lnTo>
                    <a:pt x="236" y="45"/>
                  </a:lnTo>
                  <a:lnTo>
                    <a:pt x="263" y="27"/>
                  </a:lnTo>
                  <a:lnTo>
                    <a:pt x="290" y="9"/>
                  </a:lnTo>
                  <a:lnTo>
                    <a:pt x="326" y="9"/>
                  </a:lnTo>
                  <a:lnTo>
                    <a:pt x="354" y="9"/>
                  </a:lnTo>
                  <a:lnTo>
                    <a:pt x="372" y="54"/>
                  </a:lnTo>
                  <a:lnTo>
                    <a:pt x="480" y="27"/>
                  </a:lnTo>
                  <a:lnTo>
                    <a:pt x="498" y="0"/>
                  </a:lnTo>
                  <a:lnTo>
                    <a:pt x="535" y="9"/>
                  </a:lnTo>
                  <a:lnTo>
                    <a:pt x="562" y="18"/>
                  </a:lnTo>
                  <a:lnTo>
                    <a:pt x="589" y="36"/>
                  </a:lnTo>
                  <a:lnTo>
                    <a:pt x="616" y="54"/>
                  </a:lnTo>
                  <a:lnTo>
                    <a:pt x="643" y="54"/>
                  </a:lnTo>
                  <a:lnTo>
                    <a:pt x="662" y="36"/>
                  </a:lnTo>
                  <a:lnTo>
                    <a:pt x="698" y="9"/>
                  </a:lnTo>
                  <a:lnTo>
                    <a:pt x="672" y="2"/>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3" name="Form 60429">
              <a:extLst>
                <a:ext uri="{FF2B5EF4-FFF2-40B4-BE49-F238E27FC236}">
                  <a16:creationId xmlns:a16="http://schemas.microsoft.com/office/drawing/2014/main" id="{823DD84D-8604-4611-8293-AC2954E3149F}"/>
                </a:ext>
              </a:extLst>
            </p:cNvPr>
            <p:cNvSpPr>
              <a:spLocks/>
            </p:cNvSpPr>
            <p:nvPr/>
          </p:nvSpPr>
          <p:spPr bwMode="auto">
            <a:xfrm>
              <a:off x="4272" y="3545"/>
              <a:ext cx="774" cy="104"/>
            </a:xfrm>
            <a:custGeom>
              <a:avLst/>
              <a:gdLst>
                <a:gd name="T0" fmla="*/ 0 w 774"/>
                <a:gd name="T1" fmla="*/ 103 h 104"/>
                <a:gd name="T2" fmla="*/ 121 w 774"/>
                <a:gd name="T3" fmla="*/ 73 h 104"/>
                <a:gd name="T4" fmla="*/ 157 w 774"/>
                <a:gd name="T5" fmla="*/ 55 h 104"/>
                <a:gd name="T6" fmla="*/ 184 w 774"/>
                <a:gd name="T7" fmla="*/ 55 h 104"/>
                <a:gd name="T8" fmla="*/ 211 w 774"/>
                <a:gd name="T9" fmla="*/ 64 h 104"/>
                <a:gd name="T10" fmla="*/ 230 w 774"/>
                <a:gd name="T11" fmla="*/ 82 h 104"/>
                <a:gd name="T12" fmla="*/ 356 w 774"/>
                <a:gd name="T13" fmla="*/ 91 h 104"/>
                <a:gd name="T14" fmla="*/ 447 w 774"/>
                <a:gd name="T15" fmla="*/ 73 h 104"/>
                <a:gd name="T16" fmla="*/ 483 w 774"/>
                <a:gd name="T17" fmla="*/ 37 h 104"/>
                <a:gd name="T18" fmla="*/ 510 w 774"/>
                <a:gd name="T19" fmla="*/ 9 h 104"/>
                <a:gd name="T20" fmla="*/ 547 w 774"/>
                <a:gd name="T21" fmla="*/ 0 h 104"/>
                <a:gd name="T22" fmla="*/ 565 w 774"/>
                <a:gd name="T23" fmla="*/ 28 h 104"/>
                <a:gd name="T24" fmla="*/ 683 w 774"/>
                <a:gd name="T25" fmla="*/ 37 h 104"/>
                <a:gd name="T26" fmla="*/ 773 w 774"/>
                <a:gd name="T27" fmla="*/ 37 h 104"/>
                <a:gd name="T28" fmla="*/ 768 w 774"/>
                <a:gd name="T29" fmla="*/ 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4"/>
                <a:gd name="T46" fmla="*/ 0 h 104"/>
                <a:gd name="T47" fmla="*/ 0 w 774"/>
                <a:gd name="T48" fmla="*/ 0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4" h="104">
                  <a:moveTo>
                    <a:pt x="0" y="103"/>
                  </a:moveTo>
                  <a:lnTo>
                    <a:pt x="121" y="73"/>
                  </a:lnTo>
                  <a:lnTo>
                    <a:pt x="157" y="55"/>
                  </a:lnTo>
                  <a:lnTo>
                    <a:pt x="184" y="55"/>
                  </a:lnTo>
                  <a:lnTo>
                    <a:pt x="211" y="64"/>
                  </a:lnTo>
                  <a:lnTo>
                    <a:pt x="230" y="82"/>
                  </a:lnTo>
                  <a:lnTo>
                    <a:pt x="356" y="91"/>
                  </a:lnTo>
                  <a:lnTo>
                    <a:pt x="447" y="73"/>
                  </a:lnTo>
                  <a:lnTo>
                    <a:pt x="483" y="37"/>
                  </a:lnTo>
                  <a:lnTo>
                    <a:pt x="510" y="9"/>
                  </a:lnTo>
                  <a:lnTo>
                    <a:pt x="547" y="0"/>
                  </a:lnTo>
                  <a:lnTo>
                    <a:pt x="565" y="28"/>
                  </a:lnTo>
                  <a:lnTo>
                    <a:pt x="683" y="37"/>
                  </a:lnTo>
                  <a:lnTo>
                    <a:pt x="773" y="37"/>
                  </a:lnTo>
                  <a:lnTo>
                    <a:pt x="768" y="7"/>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4" name="Form 60430">
              <a:extLst>
                <a:ext uri="{FF2B5EF4-FFF2-40B4-BE49-F238E27FC236}">
                  <a16:creationId xmlns:a16="http://schemas.microsoft.com/office/drawing/2014/main" id="{B509E5C7-4CAD-4C5F-8142-758C86713865}"/>
                </a:ext>
              </a:extLst>
            </p:cNvPr>
            <p:cNvSpPr>
              <a:spLocks/>
            </p:cNvSpPr>
            <p:nvPr/>
          </p:nvSpPr>
          <p:spPr bwMode="auto">
            <a:xfrm>
              <a:off x="4080" y="3120"/>
              <a:ext cx="812" cy="164"/>
            </a:xfrm>
            <a:custGeom>
              <a:avLst/>
              <a:gdLst>
                <a:gd name="T0" fmla="*/ 0 w 812"/>
                <a:gd name="T1" fmla="*/ 48 h 164"/>
                <a:gd name="T2" fmla="*/ 41 w 812"/>
                <a:gd name="T3" fmla="*/ 36 h 164"/>
                <a:gd name="T4" fmla="*/ 132 w 812"/>
                <a:gd name="T5" fmla="*/ 36 h 164"/>
                <a:gd name="T6" fmla="*/ 240 w 812"/>
                <a:gd name="T7" fmla="*/ 18 h 164"/>
                <a:gd name="T8" fmla="*/ 403 w 812"/>
                <a:gd name="T9" fmla="*/ 9 h 164"/>
                <a:gd name="T10" fmla="*/ 494 w 812"/>
                <a:gd name="T11" fmla="*/ 0 h 164"/>
                <a:gd name="T12" fmla="*/ 530 w 812"/>
                <a:gd name="T13" fmla="*/ 0 h 164"/>
                <a:gd name="T14" fmla="*/ 567 w 812"/>
                <a:gd name="T15" fmla="*/ 0 h 164"/>
                <a:gd name="T16" fmla="*/ 585 w 812"/>
                <a:gd name="T17" fmla="*/ 108 h 164"/>
                <a:gd name="T18" fmla="*/ 603 w 812"/>
                <a:gd name="T19" fmla="*/ 145 h 164"/>
                <a:gd name="T20" fmla="*/ 639 w 812"/>
                <a:gd name="T21" fmla="*/ 163 h 164"/>
                <a:gd name="T22" fmla="*/ 784 w 812"/>
                <a:gd name="T23" fmla="*/ 136 h 164"/>
                <a:gd name="T24" fmla="*/ 811 w 812"/>
                <a:gd name="T25" fmla="*/ 127 h 164"/>
                <a:gd name="T26" fmla="*/ 768 w 812"/>
                <a:gd name="T27" fmla="*/ 96 h 164"/>
                <a:gd name="T28" fmla="*/ 775 w 812"/>
                <a:gd name="T29" fmla="*/ 118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164"/>
                <a:gd name="T47" fmla="*/ 0 w 812"/>
                <a:gd name="T48" fmla="*/ 0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164">
                  <a:moveTo>
                    <a:pt x="0" y="48"/>
                  </a:moveTo>
                  <a:lnTo>
                    <a:pt x="41" y="36"/>
                  </a:lnTo>
                  <a:lnTo>
                    <a:pt x="132" y="36"/>
                  </a:lnTo>
                  <a:lnTo>
                    <a:pt x="240" y="18"/>
                  </a:lnTo>
                  <a:lnTo>
                    <a:pt x="403" y="9"/>
                  </a:lnTo>
                  <a:lnTo>
                    <a:pt x="494" y="0"/>
                  </a:lnTo>
                  <a:lnTo>
                    <a:pt x="530" y="0"/>
                  </a:lnTo>
                  <a:lnTo>
                    <a:pt x="567" y="0"/>
                  </a:lnTo>
                  <a:lnTo>
                    <a:pt x="585" y="108"/>
                  </a:lnTo>
                  <a:lnTo>
                    <a:pt x="603" y="145"/>
                  </a:lnTo>
                  <a:lnTo>
                    <a:pt x="639" y="163"/>
                  </a:lnTo>
                  <a:lnTo>
                    <a:pt x="784" y="136"/>
                  </a:lnTo>
                  <a:lnTo>
                    <a:pt x="811" y="127"/>
                  </a:lnTo>
                  <a:lnTo>
                    <a:pt x="768" y="96"/>
                  </a:lnTo>
                  <a:lnTo>
                    <a:pt x="775" y="118"/>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422" name="Group 19">
            <a:extLst>
              <a:ext uri="{FF2B5EF4-FFF2-40B4-BE49-F238E27FC236}">
                <a16:creationId xmlns:a16="http://schemas.microsoft.com/office/drawing/2014/main" id="{FFB99D79-EEFE-4C28-84D1-AAD9B60C3B6D}"/>
              </a:ext>
            </a:extLst>
          </p:cNvPr>
          <p:cNvGrpSpPr>
            <a:grpSpLocks/>
          </p:cNvGrpSpPr>
          <p:nvPr/>
        </p:nvGrpSpPr>
        <p:grpSpPr bwMode="auto">
          <a:xfrm>
            <a:off x="5410200" y="3886200"/>
            <a:ext cx="1444625" cy="1146175"/>
            <a:chOff x="3408" y="2448"/>
            <a:chExt cx="910" cy="722"/>
          </a:xfrm>
        </p:grpSpPr>
        <p:sp>
          <p:nvSpPr>
            <p:cNvPr id="62479" name="Gerade Verbindung 60432">
              <a:extLst>
                <a:ext uri="{FF2B5EF4-FFF2-40B4-BE49-F238E27FC236}">
                  <a16:creationId xmlns:a16="http://schemas.microsoft.com/office/drawing/2014/main" id="{2FB46673-1989-461F-AC9B-274D1C65C8C4}"/>
                </a:ext>
              </a:extLst>
            </p:cNvPr>
            <p:cNvSpPr>
              <a:spLocks noChangeShapeType="1"/>
            </p:cNvSpPr>
            <p:nvPr/>
          </p:nvSpPr>
          <p:spPr bwMode="auto">
            <a:xfrm>
              <a:off x="3408" y="2448"/>
              <a:ext cx="768" cy="576"/>
            </a:xfrm>
            <a:prstGeom prst="line">
              <a:avLst/>
            </a:prstGeom>
            <a:noFill/>
            <a:ln w="101600" algn="ctr">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80" name="Form 60433">
              <a:extLst>
                <a:ext uri="{FF2B5EF4-FFF2-40B4-BE49-F238E27FC236}">
                  <a16:creationId xmlns:a16="http://schemas.microsoft.com/office/drawing/2014/main" id="{923EA60E-D541-4592-8E95-E3E4B669EEF0}"/>
                </a:ext>
              </a:extLst>
            </p:cNvPr>
            <p:cNvSpPr>
              <a:spLocks/>
            </p:cNvSpPr>
            <p:nvPr/>
          </p:nvSpPr>
          <p:spPr bwMode="auto">
            <a:xfrm>
              <a:off x="4176" y="3024"/>
              <a:ext cx="142" cy="146"/>
            </a:xfrm>
            <a:custGeom>
              <a:avLst/>
              <a:gdLst>
                <a:gd name="T0" fmla="*/ 0 w 142"/>
                <a:gd name="T1" fmla="*/ 0 h 146"/>
                <a:gd name="T2" fmla="*/ 23 w 142"/>
                <a:gd name="T3" fmla="*/ 36 h 146"/>
                <a:gd name="T4" fmla="*/ 51 w 142"/>
                <a:gd name="T5" fmla="*/ 45 h 146"/>
                <a:gd name="T6" fmla="*/ 96 w 142"/>
                <a:gd name="T7" fmla="*/ 72 h 146"/>
                <a:gd name="T8" fmla="*/ 96 w 142"/>
                <a:gd name="T9" fmla="*/ 99 h 146"/>
                <a:gd name="T10" fmla="*/ 105 w 142"/>
                <a:gd name="T11" fmla="*/ 136 h 146"/>
                <a:gd name="T12" fmla="*/ 132 w 142"/>
                <a:gd name="T13" fmla="*/ 145 h 146"/>
                <a:gd name="T14" fmla="*/ 141 w 142"/>
                <a:gd name="T15" fmla="*/ 117 h 146"/>
                <a:gd name="T16" fmla="*/ 141 w 142"/>
                <a:gd name="T17" fmla="*/ 90 h 146"/>
                <a:gd name="T18" fmla="*/ 114 w 142"/>
                <a:gd name="T19" fmla="*/ 81 h 146"/>
                <a:gd name="T20" fmla="*/ 96 w 142"/>
                <a:gd name="T21" fmla="*/ 48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46"/>
                <a:gd name="T35" fmla="*/ 0 w 142"/>
                <a:gd name="T36" fmla="*/ 0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46">
                  <a:moveTo>
                    <a:pt x="0" y="0"/>
                  </a:moveTo>
                  <a:lnTo>
                    <a:pt x="23" y="36"/>
                  </a:lnTo>
                  <a:lnTo>
                    <a:pt x="51" y="45"/>
                  </a:lnTo>
                  <a:lnTo>
                    <a:pt x="96" y="72"/>
                  </a:lnTo>
                  <a:lnTo>
                    <a:pt x="96" y="99"/>
                  </a:lnTo>
                  <a:lnTo>
                    <a:pt x="105" y="136"/>
                  </a:lnTo>
                  <a:lnTo>
                    <a:pt x="132" y="145"/>
                  </a:lnTo>
                  <a:lnTo>
                    <a:pt x="141" y="117"/>
                  </a:lnTo>
                  <a:lnTo>
                    <a:pt x="141" y="90"/>
                  </a:lnTo>
                  <a:lnTo>
                    <a:pt x="114" y="81"/>
                  </a:lnTo>
                  <a:lnTo>
                    <a:pt x="96" y="48"/>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7506" name="Group 22">
            <a:extLst>
              <a:ext uri="{FF2B5EF4-FFF2-40B4-BE49-F238E27FC236}">
                <a16:creationId xmlns:a16="http://schemas.microsoft.com/office/drawing/2014/main" id="{7EE1B96C-2CA9-4D7A-B66B-840C5F99AAF0}"/>
              </a:ext>
            </a:extLst>
          </p:cNvPr>
          <p:cNvGrpSpPr>
            <a:grpSpLocks/>
          </p:cNvGrpSpPr>
          <p:nvPr/>
        </p:nvGrpSpPr>
        <p:grpSpPr bwMode="auto">
          <a:xfrm>
            <a:off x="3997325" y="3387725"/>
            <a:ext cx="130175" cy="1827213"/>
            <a:chOff x="2518" y="2134"/>
            <a:chExt cx="82" cy="1151"/>
          </a:xfrm>
        </p:grpSpPr>
        <p:sp>
          <p:nvSpPr>
            <p:cNvPr id="62477" name="Gerade Verbindung 60435">
              <a:extLst>
                <a:ext uri="{FF2B5EF4-FFF2-40B4-BE49-F238E27FC236}">
                  <a16:creationId xmlns:a16="http://schemas.microsoft.com/office/drawing/2014/main" id="{EC49068B-3C48-4D49-9C60-9B27954DEF3B}"/>
                </a:ext>
              </a:extLst>
            </p:cNvPr>
            <p:cNvSpPr>
              <a:spLocks noChangeShapeType="1"/>
            </p:cNvSpPr>
            <p:nvPr/>
          </p:nvSpPr>
          <p:spPr bwMode="auto">
            <a:xfrm flipH="1">
              <a:off x="2569" y="2134"/>
              <a:ext cx="31" cy="959"/>
            </a:xfrm>
            <a:prstGeom prst="line">
              <a:avLst/>
            </a:prstGeom>
            <a:noFill/>
            <a:ln w="101600" algn="ctr">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78" name="Form 60436">
              <a:extLst>
                <a:ext uri="{FF2B5EF4-FFF2-40B4-BE49-F238E27FC236}">
                  <a16:creationId xmlns:a16="http://schemas.microsoft.com/office/drawing/2014/main" id="{ADE84BA9-478A-4CF3-847F-F0CDB38028FA}"/>
                </a:ext>
              </a:extLst>
            </p:cNvPr>
            <p:cNvSpPr>
              <a:spLocks/>
            </p:cNvSpPr>
            <p:nvPr/>
          </p:nvSpPr>
          <p:spPr bwMode="auto">
            <a:xfrm>
              <a:off x="2518" y="3093"/>
              <a:ext cx="68" cy="192"/>
            </a:xfrm>
            <a:custGeom>
              <a:avLst/>
              <a:gdLst>
                <a:gd name="T0" fmla="*/ 51 w 68"/>
                <a:gd name="T1" fmla="*/ 0 h 192"/>
                <a:gd name="T2" fmla="*/ 35 w 68"/>
                <a:gd name="T3" fmla="*/ 40 h 192"/>
                <a:gd name="T4" fmla="*/ 44 w 68"/>
                <a:gd name="T5" fmla="*/ 68 h 192"/>
                <a:gd name="T6" fmla="*/ 47 w 68"/>
                <a:gd name="T7" fmla="*/ 120 h 192"/>
                <a:gd name="T8" fmla="*/ 25 w 68"/>
                <a:gd name="T9" fmla="*/ 136 h 192"/>
                <a:gd name="T10" fmla="*/ 0 w 68"/>
                <a:gd name="T11" fmla="*/ 164 h 192"/>
                <a:gd name="T12" fmla="*/ 8 w 68"/>
                <a:gd name="T13" fmla="*/ 191 h 192"/>
                <a:gd name="T14" fmla="*/ 36 w 68"/>
                <a:gd name="T15" fmla="*/ 183 h 192"/>
                <a:gd name="T16" fmla="*/ 58 w 68"/>
                <a:gd name="T17" fmla="*/ 167 h 192"/>
                <a:gd name="T18" fmla="*/ 50 w 68"/>
                <a:gd name="T19" fmla="*/ 140 h 192"/>
                <a:gd name="T20" fmla="*/ 67 w 68"/>
                <a:gd name="T21" fmla="*/ 106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92"/>
                <a:gd name="T35" fmla="*/ 0 w 68"/>
                <a:gd name="T36" fmla="*/ 0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92">
                  <a:moveTo>
                    <a:pt x="51" y="0"/>
                  </a:moveTo>
                  <a:lnTo>
                    <a:pt x="35" y="40"/>
                  </a:lnTo>
                  <a:lnTo>
                    <a:pt x="44" y="68"/>
                  </a:lnTo>
                  <a:lnTo>
                    <a:pt x="47" y="120"/>
                  </a:lnTo>
                  <a:lnTo>
                    <a:pt x="25" y="136"/>
                  </a:lnTo>
                  <a:lnTo>
                    <a:pt x="0" y="164"/>
                  </a:lnTo>
                  <a:lnTo>
                    <a:pt x="8" y="191"/>
                  </a:lnTo>
                  <a:lnTo>
                    <a:pt x="36" y="183"/>
                  </a:lnTo>
                  <a:lnTo>
                    <a:pt x="58" y="167"/>
                  </a:lnTo>
                  <a:lnTo>
                    <a:pt x="50" y="140"/>
                  </a:lnTo>
                  <a:lnTo>
                    <a:pt x="67" y="106"/>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6413" name="Group 25">
            <a:extLst>
              <a:ext uri="{FF2B5EF4-FFF2-40B4-BE49-F238E27FC236}">
                <a16:creationId xmlns:a16="http://schemas.microsoft.com/office/drawing/2014/main" id="{0F8B2C77-ABFF-40A3-82C4-8F6753098AC6}"/>
              </a:ext>
            </a:extLst>
          </p:cNvPr>
          <p:cNvGrpSpPr>
            <a:grpSpLocks/>
          </p:cNvGrpSpPr>
          <p:nvPr/>
        </p:nvGrpSpPr>
        <p:grpSpPr bwMode="auto">
          <a:xfrm>
            <a:off x="2619375" y="4386263"/>
            <a:ext cx="763588" cy="1668462"/>
            <a:chOff x="1650" y="2763"/>
            <a:chExt cx="481" cy="1051"/>
          </a:xfrm>
        </p:grpSpPr>
        <p:sp>
          <p:nvSpPr>
            <p:cNvPr id="62475" name="Gerade Verbindung 60438">
              <a:extLst>
                <a:ext uri="{FF2B5EF4-FFF2-40B4-BE49-F238E27FC236}">
                  <a16:creationId xmlns:a16="http://schemas.microsoft.com/office/drawing/2014/main" id="{9A1C08DF-F492-4305-9514-CB6B2343C407}"/>
                </a:ext>
              </a:extLst>
            </p:cNvPr>
            <p:cNvSpPr>
              <a:spLocks noChangeShapeType="1"/>
            </p:cNvSpPr>
            <p:nvPr/>
          </p:nvSpPr>
          <p:spPr bwMode="auto">
            <a:xfrm flipH="1">
              <a:off x="1759" y="2763"/>
              <a:ext cx="372" cy="884"/>
            </a:xfrm>
            <a:prstGeom prst="line">
              <a:avLst/>
            </a:prstGeom>
            <a:noFill/>
            <a:ln w="101600" algn="ctr">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76" name="Form 60439">
              <a:extLst>
                <a:ext uri="{FF2B5EF4-FFF2-40B4-BE49-F238E27FC236}">
                  <a16:creationId xmlns:a16="http://schemas.microsoft.com/office/drawing/2014/main" id="{5A9D1C2D-9B93-4DBB-ACD6-9BB7C52233CA}"/>
                </a:ext>
              </a:extLst>
            </p:cNvPr>
            <p:cNvSpPr>
              <a:spLocks/>
            </p:cNvSpPr>
            <p:nvPr/>
          </p:nvSpPr>
          <p:spPr bwMode="auto">
            <a:xfrm>
              <a:off x="1650" y="3647"/>
              <a:ext cx="110" cy="167"/>
            </a:xfrm>
            <a:custGeom>
              <a:avLst/>
              <a:gdLst>
                <a:gd name="T0" fmla="*/ 109 w 110"/>
                <a:gd name="T1" fmla="*/ 0 h 167"/>
                <a:gd name="T2" fmla="*/ 79 w 110"/>
                <a:gd name="T3" fmla="*/ 32 h 167"/>
                <a:gd name="T4" fmla="*/ 78 w 110"/>
                <a:gd name="T5" fmla="*/ 61 h 167"/>
                <a:gd name="T6" fmla="*/ 62 w 110"/>
                <a:gd name="T7" fmla="*/ 111 h 167"/>
                <a:gd name="T8" fmla="*/ 36 w 110"/>
                <a:gd name="T9" fmla="*/ 118 h 167"/>
                <a:gd name="T10" fmla="*/ 2 w 110"/>
                <a:gd name="T11" fmla="*/ 135 h 167"/>
                <a:gd name="T12" fmla="*/ 0 w 110"/>
                <a:gd name="T13" fmla="*/ 163 h 167"/>
                <a:gd name="T14" fmla="*/ 29 w 110"/>
                <a:gd name="T15" fmla="*/ 166 h 167"/>
                <a:gd name="T16" fmla="*/ 55 w 110"/>
                <a:gd name="T17" fmla="*/ 158 h 167"/>
                <a:gd name="T18" fmla="*/ 58 w 110"/>
                <a:gd name="T19" fmla="*/ 130 h 167"/>
                <a:gd name="T20" fmla="*/ 86 w 110"/>
                <a:gd name="T21" fmla="*/ 105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67"/>
                <a:gd name="T35" fmla="*/ 0 w 110"/>
                <a:gd name="T36" fmla="*/ 0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67">
                  <a:moveTo>
                    <a:pt x="109" y="0"/>
                  </a:moveTo>
                  <a:lnTo>
                    <a:pt x="79" y="32"/>
                  </a:lnTo>
                  <a:lnTo>
                    <a:pt x="78" y="61"/>
                  </a:lnTo>
                  <a:lnTo>
                    <a:pt x="62" y="111"/>
                  </a:lnTo>
                  <a:lnTo>
                    <a:pt x="36" y="118"/>
                  </a:lnTo>
                  <a:lnTo>
                    <a:pt x="2" y="135"/>
                  </a:lnTo>
                  <a:lnTo>
                    <a:pt x="0" y="163"/>
                  </a:lnTo>
                  <a:lnTo>
                    <a:pt x="29" y="166"/>
                  </a:lnTo>
                  <a:lnTo>
                    <a:pt x="55" y="158"/>
                  </a:lnTo>
                  <a:lnTo>
                    <a:pt x="58" y="130"/>
                  </a:lnTo>
                  <a:lnTo>
                    <a:pt x="86" y="105"/>
                  </a:lnTo>
                </a:path>
              </a:pathLst>
            </a:custGeom>
            <a:noFill/>
            <a:ln w="25400" cap="rnd" algn="ctr">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additive="base">
                                        <p:cTn id="7" dur="500" fill="hold"/>
                                        <p:tgtEl>
                                          <p:spTgt spid="60417"/>
                                        </p:tgtEl>
                                        <p:attrNameLst>
                                          <p:attrName>ppt_x</p:attrName>
                                        </p:attrNameLst>
                                      </p:cBhvr>
                                      <p:tavLst>
                                        <p:tav tm="0">
                                          <p:val>
                                            <p:strVal val="0-#ppt_w/2"/>
                                          </p:val>
                                        </p:tav>
                                        <p:tav tm="100000">
                                          <p:val>
                                            <p:strVal val="#ppt_x"/>
                                          </p:val>
                                        </p:tav>
                                      </p:tavLst>
                                    </p:anim>
                                    <p:anim calcmode="lin" valueType="num">
                                      <p:cBhvr additive="base">
                                        <p:cTn id="8" dur="500" fill="hold"/>
                                        <p:tgtEl>
                                          <p:spTgt spid="604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60418">
                                            <p:txEl>
                                              <p:pRg st="0" end="0"/>
                                            </p:txEl>
                                          </p:spTgt>
                                        </p:tgtEl>
                                        <p:attrNameLst>
                                          <p:attrName>style.visibility</p:attrName>
                                        </p:attrNameLst>
                                      </p:cBhvr>
                                      <p:to>
                                        <p:strVal val="visible"/>
                                      </p:to>
                                    </p:set>
                                    <p:animEffect transition="in" filter="wipe(up)">
                                      <p:cBhvr>
                                        <p:cTn id="13" dur="75"/>
                                        <p:tgtEl>
                                          <p:spTgt spid="6041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60419"/>
                                        </p:tgtEl>
                                        <p:attrNameLst>
                                          <p:attrName>style.visibility</p:attrName>
                                        </p:attrNameLst>
                                      </p:cBhvr>
                                      <p:to>
                                        <p:strVal val="visible"/>
                                      </p:to>
                                    </p:set>
                                    <p:animEffect transition="in" filter="box(out)">
                                      <p:cBhvr>
                                        <p:cTn id="18" dur="500"/>
                                        <p:tgtEl>
                                          <p:spTgt spid="60419"/>
                                        </p:tgtEl>
                                      </p:cBhvr>
                                    </p:animEffect>
                                  </p:childTnLst>
                                  <p:subTnLst>
                                    <p:audio>
                                      <p:cMediaNode>
                                        <p:cTn display="0" masterRel="sameClick">
                                          <p:stCondLst>
                                            <p:cond evt="begin" delay="0">
                                              <p:tn val="16"/>
                                            </p:cond>
                                          </p:stCondLst>
                                          <p:endCondLst>
                                            <p:cond evt="onStopAudio" delay="0">
                                              <p:tgtEl>
                                                <p:sldTgt/>
                                              </p:tgtEl>
                                            </p:cond>
                                          </p:endCondLst>
                                        </p:cTn>
                                        <p:tgtEl>
                                          <p:sndTgt r:embed="rId4"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4945"/>
                                        </p:tgtEl>
                                        <p:attrNameLst>
                                          <p:attrName>style.visibility</p:attrName>
                                        </p:attrNameLst>
                                      </p:cBhvr>
                                      <p:to>
                                        <p:strVal val="visible"/>
                                      </p:to>
                                    </p:set>
                                    <p:animEffect transition="in" filter="box(out)">
                                      <p:cBhvr>
                                        <p:cTn id="23" dur="500"/>
                                        <p:tgtEl>
                                          <p:spTgt spid="14945"/>
                                        </p:tgtEl>
                                      </p:cBhvr>
                                    </p:animEffect>
                                  </p:childTnLst>
                                  <p:subTnLst>
                                    <p:audio>
                                      <p:cMediaNode>
                                        <p:cTn display="0" masterRel="sameClick">
                                          <p:stCondLst>
                                            <p:cond evt="begin" delay="0">
                                              <p:tn val="21"/>
                                            </p:cond>
                                          </p:stCondLst>
                                          <p:endCondLst>
                                            <p:cond evt="onStopAudio" delay="0">
                                              <p:tgtEl>
                                                <p:sldTgt/>
                                              </p:tgtEl>
                                            </p:cond>
                                          </p:endCondLst>
                                        </p:cTn>
                                        <p:tgtEl>
                                          <p:sndTgt r:embed="rId4" name="Kamera"/>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0426"/>
                                        </p:tgtEl>
                                        <p:attrNameLst>
                                          <p:attrName>style.visibility</p:attrName>
                                        </p:attrNameLst>
                                      </p:cBhvr>
                                      <p:to>
                                        <p:strVal val="visible"/>
                                      </p:to>
                                    </p:set>
                                    <p:animEffect transition="in" filter="wipe(up)">
                                      <p:cBhvr>
                                        <p:cTn id="28" dur="500"/>
                                        <p:tgtEl>
                                          <p:spTgt spid="6042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0427"/>
                                        </p:tgtEl>
                                        <p:attrNameLst>
                                          <p:attrName>style.visibility</p:attrName>
                                        </p:attrNameLst>
                                      </p:cBhvr>
                                      <p:to>
                                        <p:strVal val="visible"/>
                                      </p:to>
                                    </p:set>
                                    <p:animEffect transition="in" filter="dissolve">
                                      <p:cBhvr>
                                        <p:cTn id="33" dur="500"/>
                                        <p:tgtEl>
                                          <p:spTgt spid="60427"/>
                                        </p:tgtEl>
                                      </p:cBhvr>
                                    </p:animEffect>
                                  </p:childTnLst>
                                  <p:subTnLst>
                                    <p:audio>
                                      <p:cMediaNode>
                                        <p:cTn display="0" masterRel="sameClick">
                                          <p:stCondLst>
                                            <p:cond evt="begin" delay="0">
                                              <p:tn val="31"/>
                                            </p:cond>
                                          </p:stCondLst>
                                          <p:endCondLst>
                                            <p:cond evt="onStopAudio" delay="0">
                                              <p:tgtEl>
                                                <p:sldTgt/>
                                              </p:tgtEl>
                                            </p:cond>
                                          </p:endCondLst>
                                        </p:cTn>
                                        <p:tgtEl>
                                          <p:sndTgt r:embed="rId5" name="J_SWIM1.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24221"/>
                                        </p:tgtEl>
                                        <p:attrNameLst>
                                          <p:attrName>style.visibility</p:attrName>
                                        </p:attrNameLst>
                                      </p:cBhvr>
                                      <p:to>
                                        <p:strVal val="visible"/>
                                      </p:to>
                                    </p:set>
                                    <p:animEffect transition="in" filter="box(out)">
                                      <p:cBhvr>
                                        <p:cTn id="38" dur="500"/>
                                        <p:tgtEl>
                                          <p:spTgt spid="24221"/>
                                        </p:tgtEl>
                                      </p:cBhvr>
                                    </p:animEffect>
                                  </p:childTnLst>
                                  <p:subTnLst>
                                    <p:audio>
                                      <p:cMediaNode>
                                        <p:cTn display="0" masterRel="sameClick">
                                          <p:stCondLst>
                                            <p:cond evt="begin" delay="0">
                                              <p:tn val="36"/>
                                            </p:cond>
                                          </p:stCondLst>
                                          <p:endCondLst>
                                            <p:cond evt="onStopAudio" delay="0">
                                              <p:tgtEl>
                                                <p:sldTgt/>
                                              </p:tgtEl>
                                            </p:cond>
                                          </p:endCondLst>
                                        </p:cTn>
                                        <p:tgtEl>
                                          <p:sndTgt r:embed="rId4" name="Kamera"/>
                                        </p:tgtEl>
                                      </p:cMediaNode>
                                    </p:audio>
                                  </p:subTnLst>
                                </p:cTn>
                              </p:par>
                            </p:childTnLst>
                          </p:cTn>
                        </p:par>
                        <p:par>
                          <p:cTn id="39" fill="hold" nodeType="afterGroup">
                            <p:stCondLst>
                              <p:cond delay="500"/>
                            </p:stCondLst>
                            <p:childTnLst>
                              <p:par>
                                <p:cTn id="40" presetID="11" presetClass="entr" presetSubtype="0" fill="hold" nodeType="afterEffect">
                                  <p:stCondLst>
                                    <p:cond delay="0"/>
                                  </p:stCondLst>
                                  <p:childTnLst>
                                    <p:set>
                                      <p:cBhvr>
                                        <p:cTn id="41" dur="500">
                                          <p:stCondLst>
                                            <p:cond delay="0"/>
                                          </p:stCondLst>
                                        </p:cTn>
                                        <p:tgtEl>
                                          <p:spTgt spid="6422"/>
                                        </p:tgtEl>
                                        <p:attrNameLst>
                                          <p:attrName>style.visibility</p:attrName>
                                        </p:attrNameLst>
                                      </p:cBhvr>
                                      <p:to>
                                        <p:strVal val="visible"/>
                                      </p:to>
                                    </p:set>
                                  </p:childTnLst>
                                </p:cTn>
                              </p:par>
                            </p:childTnLst>
                          </p:cTn>
                        </p:par>
                        <p:par>
                          <p:cTn id="42" fill="hold" nodeType="afterGroup">
                            <p:stCondLst>
                              <p:cond delay="1000"/>
                            </p:stCondLst>
                            <p:childTnLst>
                              <p:par>
                                <p:cTn id="43" presetID="11" presetClass="entr" presetSubtype="0" fill="hold" nodeType="afterEffect">
                                  <p:stCondLst>
                                    <p:cond delay="0"/>
                                  </p:stCondLst>
                                  <p:childTnLst>
                                    <p:set>
                                      <p:cBhvr>
                                        <p:cTn id="44" dur="500">
                                          <p:stCondLst>
                                            <p:cond delay="0"/>
                                          </p:stCondLst>
                                        </p:cTn>
                                        <p:tgtEl>
                                          <p:spTgt spid="2750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nodeType="clickEffect">
                                  <p:stCondLst>
                                    <p:cond delay="0"/>
                                  </p:stCondLst>
                                  <p:childTnLst>
                                    <p:set>
                                      <p:cBhvr>
                                        <p:cTn id="48" dur="1" fill="hold">
                                          <p:stCondLst>
                                            <p:cond delay="0"/>
                                          </p:stCondLst>
                                        </p:cTn>
                                        <p:tgtEl>
                                          <p:spTgt spid="16413"/>
                                        </p:tgtEl>
                                        <p:attrNameLst>
                                          <p:attrName>style.visibility</p:attrName>
                                        </p:attrNameLst>
                                      </p:cBhvr>
                                      <p:to>
                                        <p:strVal val="visible"/>
                                      </p:to>
                                    </p:set>
                                    <p:animEffect transition="in" filter="box(out)">
                                      <p:cBhvr>
                                        <p:cTn id="49" dur="500"/>
                                        <p:tgtEl>
                                          <p:spTgt spid="16413"/>
                                        </p:tgtEl>
                                      </p:cBhvr>
                                    </p:animEffect>
                                  </p:childTnLst>
                                  <p:subTnLst>
                                    <p:audio>
                                      <p:cMediaNode>
                                        <p:cTn display="0" masterRel="sameClick">
                                          <p:stCondLst>
                                            <p:cond evt="begin" delay="0">
                                              <p:tn val="47"/>
                                            </p:cond>
                                          </p:stCondLst>
                                          <p:endCondLst>
                                            <p:cond evt="onStopAudio" delay="0">
                                              <p:tgtEl>
                                                <p:sldTgt/>
                                              </p:tgtEl>
                                            </p:cond>
                                          </p:endCondLst>
                                        </p:cTn>
                                        <p:tgtEl>
                                          <p:sndTgt r:embed="rId4"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autoUpdateAnimBg="0"/>
      <p:bldP spid="60418" grpId="0" build="p" autoUpdateAnimBg="0"/>
      <p:bldP spid="60419" grpId="0" animBg="1"/>
      <p:bldP spid="60426" grpId="0" animBg="1"/>
      <p:bldP spid="6042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hteck 61440">
            <a:extLst>
              <a:ext uri="{FF2B5EF4-FFF2-40B4-BE49-F238E27FC236}">
                <a16:creationId xmlns:a16="http://schemas.microsoft.com/office/drawing/2014/main" id="{7CA8DDA8-CBFA-4028-9C60-9BE4A182254B}"/>
              </a:ext>
            </a:extLst>
          </p:cNvPr>
          <p:cNvSpPr>
            <a:spLocks noChangeArrowheads="1"/>
          </p:cNvSpPr>
          <p:nvPr/>
        </p:nvSpPr>
        <p:spPr bwMode="auto">
          <a:xfrm>
            <a:off x="1524000" y="0"/>
            <a:ext cx="6019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Objektträger vollständig mit Kristallviolett - lösung bedecken , 1min. färben , abgießen, vorsichtig mit Leitungswasser abspülen</a:t>
            </a:r>
          </a:p>
          <a:p>
            <a:pPr>
              <a:spcBef>
                <a:spcPct val="50000"/>
              </a:spcBef>
            </a:pPr>
            <a:endParaRPr lang="de-DE" altLang="de-DE">
              <a:latin typeface="Times New Roman" panose="02020603050405020304" pitchFamily="18" charset="0"/>
            </a:endParaRPr>
          </a:p>
        </p:txBody>
      </p:sp>
      <p:grpSp>
        <p:nvGrpSpPr>
          <p:cNvPr id="900" name="Group 4">
            <a:extLst>
              <a:ext uri="{FF2B5EF4-FFF2-40B4-BE49-F238E27FC236}">
                <a16:creationId xmlns:a16="http://schemas.microsoft.com/office/drawing/2014/main" id="{445C0A9C-5040-40B7-AAB3-BA3E9F4A523D}"/>
              </a:ext>
            </a:extLst>
          </p:cNvPr>
          <p:cNvGrpSpPr>
            <a:grpSpLocks/>
          </p:cNvGrpSpPr>
          <p:nvPr/>
        </p:nvGrpSpPr>
        <p:grpSpPr bwMode="auto">
          <a:xfrm>
            <a:off x="457200" y="3810000"/>
            <a:ext cx="3124200" cy="762000"/>
            <a:chOff x="288" y="2400"/>
            <a:chExt cx="1968" cy="480"/>
          </a:xfrm>
        </p:grpSpPr>
        <p:sp>
          <p:nvSpPr>
            <p:cNvPr id="63525" name="Rechteck 61441">
              <a:extLst>
                <a:ext uri="{FF2B5EF4-FFF2-40B4-BE49-F238E27FC236}">
                  <a16:creationId xmlns:a16="http://schemas.microsoft.com/office/drawing/2014/main" id="{E46865E3-4C09-451E-99E8-912C1C17C2C0}"/>
                </a:ext>
              </a:extLst>
            </p:cNvPr>
            <p:cNvSpPr>
              <a:spLocks noChangeArrowheads="1"/>
            </p:cNvSpPr>
            <p:nvPr/>
          </p:nvSpPr>
          <p:spPr bwMode="auto">
            <a:xfrm>
              <a:off x="288" y="240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26" name="Rechteck 61442">
              <a:extLst>
                <a:ext uri="{FF2B5EF4-FFF2-40B4-BE49-F238E27FC236}">
                  <a16:creationId xmlns:a16="http://schemas.microsoft.com/office/drawing/2014/main" id="{2C222E66-50AE-4B54-994F-96BF8CCDF43B}"/>
                </a:ext>
              </a:extLst>
            </p:cNvPr>
            <p:cNvSpPr>
              <a:spLocks noChangeArrowheads="1"/>
            </p:cNvSpPr>
            <p:nvPr/>
          </p:nvSpPr>
          <p:spPr bwMode="auto">
            <a:xfrm>
              <a:off x="960" y="2448"/>
              <a:ext cx="432" cy="38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8762" name="Group 8">
            <a:extLst>
              <a:ext uri="{FF2B5EF4-FFF2-40B4-BE49-F238E27FC236}">
                <a16:creationId xmlns:a16="http://schemas.microsoft.com/office/drawing/2014/main" id="{FE463289-A0B9-455F-A873-6C393F543421}"/>
              </a:ext>
            </a:extLst>
          </p:cNvPr>
          <p:cNvGrpSpPr>
            <a:grpSpLocks/>
          </p:cNvGrpSpPr>
          <p:nvPr/>
        </p:nvGrpSpPr>
        <p:grpSpPr bwMode="auto">
          <a:xfrm>
            <a:off x="3733800" y="1546225"/>
            <a:ext cx="741363" cy="2720975"/>
            <a:chOff x="2352" y="974"/>
            <a:chExt cx="467" cy="1714"/>
          </a:xfrm>
        </p:grpSpPr>
        <p:sp>
          <p:nvSpPr>
            <p:cNvPr id="63522" name="Rechteck 61444">
              <a:extLst>
                <a:ext uri="{FF2B5EF4-FFF2-40B4-BE49-F238E27FC236}">
                  <a16:creationId xmlns:a16="http://schemas.microsoft.com/office/drawing/2014/main" id="{32375EE2-3EBA-42A5-9B3A-C3F0A8D04C4A}"/>
                </a:ext>
              </a:extLst>
            </p:cNvPr>
            <p:cNvSpPr>
              <a:spLocks noChangeArrowheads="1"/>
            </p:cNvSpPr>
            <p:nvPr/>
          </p:nvSpPr>
          <p:spPr bwMode="auto">
            <a:xfrm>
              <a:off x="2496"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23" name="Form 61445">
              <a:extLst>
                <a:ext uri="{FF2B5EF4-FFF2-40B4-BE49-F238E27FC236}">
                  <a16:creationId xmlns:a16="http://schemas.microsoft.com/office/drawing/2014/main" id="{572C05CD-8997-4D96-813B-93FA0CAB463F}"/>
                </a:ext>
              </a:extLst>
            </p:cNvPr>
            <p:cNvSpPr>
              <a:spLocks noChangeArrowheads="1"/>
            </p:cNvSpPr>
            <p:nvPr/>
          </p:nvSpPr>
          <p:spPr bwMode="auto">
            <a:xfrm rot="10800000" flipH="1">
              <a:off x="2496"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24" name="Form 61446">
              <a:extLst>
                <a:ext uri="{FF2B5EF4-FFF2-40B4-BE49-F238E27FC236}">
                  <a16:creationId xmlns:a16="http://schemas.microsoft.com/office/drawing/2014/main" id="{4CF05EE3-A314-4EB9-B3E8-D557455C172B}"/>
                </a:ext>
              </a:extLst>
            </p:cNvPr>
            <p:cNvSpPr>
              <a:spLocks/>
            </p:cNvSpPr>
            <p:nvPr/>
          </p:nvSpPr>
          <p:spPr bwMode="auto">
            <a:xfrm>
              <a:off x="2352"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1449" name="Rechteck 61448">
            <a:extLst>
              <a:ext uri="{FF2B5EF4-FFF2-40B4-BE49-F238E27FC236}">
                <a16:creationId xmlns:a16="http://schemas.microsoft.com/office/drawing/2014/main" id="{F5CA3123-BEE5-4CE2-9EAE-346D2A9525E8}"/>
              </a:ext>
            </a:extLst>
          </p:cNvPr>
          <p:cNvSpPr>
            <a:spLocks noChangeArrowheads="1"/>
          </p:cNvSpPr>
          <p:nvPr/>
        </p:nvSpPr>
        <p:spPr bwMode="auto">
          <a:xfrm>
            <a:off x="3962400" y="3352800"/>
            <a:ext cx="228600"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7410" name="Group 15">
            <a:extLst>
              <a:ext uri="{FF2B5EF4-FFF2-40B4-BE49-F238E27FC236}">
                <a16:creationId xmlns:a16="http://schemas.microsoft.com/office/drawing/2014/main" id="{54DBDDA9-3991-49E8-BE13-E3DF4ED8C256}"/>
              </a:ext>
            </a:extLst>
          </p:cNvPr>
          <p:cNvGrpSpPr>
            <a:grpSpLocks/>
          </p:cNvGrpSpPr>
          <p:nvPr/>
        </p:nvGrpSpPr>
        <p:grpSpPr bwMode="auto">
          <a:xfrm>
            <a:off x="1524000" y="1470025"/>
            <a:ext cx="741363" cy="2720975"/>
            <a:chOff x="960" y="926"/>
            <a:chExt cx="467" cy="1714"/>
          </a:xfrm>
        </p:grpSpPr>
        <p:grpSp>
          <p:nvGrpSpPr>
            <p:cNvPr id="63517" name="Group 13">
              <a:extLst>
                <a:ext uri="{FF2B5EF4-FFF2-40B4-BE49-F238E27FC236}">
                  <a16:creationId xmlns:a16="http://schemas.microsoft.com/office/drawing/2014/main" id="{19A9AC38-69B2-4A45-AB26-462A31406D3C}"/>
                </a:ext>
              </a:extLst>
            </p:cNvPr>
            <p:cNvGrpSpPr>
              <a:grpSpLocks/>
            </p:cNvGrpSpPr>
            <p:nvPr/>
          </p:nvGrpSpPr>
          <p:grpSpPr bwMode="auto">
            <a:xfrm>
              <a:off x="960" y="926"/>
              <a:ext cx="467" cy="1714"/>
              <a:chOff x="960" y="926"/>
              <a:chExt cx="467" cy="1714"/>
            </a:xfrm>
          </p:grpSpPr>
          <p:sp>
            <p:nvSpPr>
              <p:cNvPr id="63519" name="Rechteck 61449">
                <a:extLst>
                  <a:ext uri="{FF2B5EF4-FFF2-40B4-BE49-F238E27FC236}">
                    <a16:creationId xmlns:a16="http://schemas.microsoft.com/office/drawing/2014/main" id="{3DE01AD3-9D4F-4892-87E7-86996CEC3EC0}"/>
                  </a:ext>
                </a:extLst>
              </p:cNvPr>
              <p:cNvSpPr>
                <a:spLocks noChangeArrowheads="1"/>
              </p:cNvSpPr>
              <p:nvPr/>
            </p:nvSpPr>
            <p:spPr bwMode="auto">
              <a:xfrm>
                <a:off x="1104" y="1296"/>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20" name="Form 61450">
                <a:extLst>
                  <a:ext uri="{FF2B5EF4-FFF2-40B4-BE49-F238E27FC236}">
                    <a16:creationId xmlns:a16="http://schemas.microsoft.com/office/drawing/2014/main" id="{A8D7F112-37C7-4A56-B45C-635FA0ABAEA7}"/>
                  </a:ext>
                </a:extLst>
              </p:cNvPr>
              <p:cNvSpPr>
                <a:spLocks noChangeArrowheads="1"/>
              </p:cNvSpPr>
              <p:nvPr/>
            </p:nvSpPr>
            <p:spPr bwMode="auto">
              <a:xfrm rot="10800000" flipH="1">
                <a:off x="1104" y="2352"/>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21" name="Form 61451">
                <a:extLst>
                  <a:ext uri="{FF2B5EF4-FFF2-40B4-BE49-F238E27FC236}">
                    <a16:creationId xmlns:a16="http://schemas.microsoft.com/office/drawing/2014/main" id="{D7A5E66F-531F-4CDF-93E0-6D6A47271D62}"/>
                  </a:ext>
                </a:extLst>
              </p:cNvPr>
              <p:cNvSpPr>
                <a:spLocks/>
              </p:cNvSpPr>
              <p:nvPr/>
            </p:nvSpPr>
            <p:spPr bwMode="auto">
              <a:xfrm>
                <a:off x="960" y="926"/>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3518" name="Rechteck 61453">
              <a:extLst>
                <a:ext uri="{FF2B5EF4-FFF2-40B4-BE49-F238E27FC236}">
                  <a16:creationId xmlns:a16="http://schemas.microsoft.com/office/drawing/2014/main" id="{4A0BA3D6-7869-433A-B1DE-A3DD52CF0210}"/>
                </a:ext>
              </a:extLst>
            </p:cNvPr>
            <p:cNvSpPr>
              <a:spLocks noChangeArrowheads="1"/>
            </p:cNvSpPr>
            <p:nvPr/>
          </p:nvSpPr>
          <p:spPr bwMode="auto">
            <a:xfrm>
              <a:off x="1104" y="2016"/>
              <a:ext cx="144" cy="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1456" name="Rechteck 61455">
            <a:extLst>
              <a:ext uri="{FF2B5EF4-FFF2-40B4-BE49-F238E27FC236}">
                <a16:creationId xmlns:a16="http://schemas.microsoft.com/office/drawing/2014/main" id="{652863F0-4812-44AF-9784-151E39183896}"/>
              </a:ext>
            </a:extLst>
          </p:cNvPr>
          <p:cNvSpPr>
            <a:spLocks noChangeArrowheads="1"/>
          </p:cNvSpPr>
          <p:nvPr/>
        </p:nvSpPr>
        <p:spPr bwMode="auto">
          <a:xfrm>
            <a:off x="1752600" y="31242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457" name="Rechteck 61456">
            <a:extLst>
              <a:ext uri="{FF2B5EF4-FFF2-40B4-BE49-F238E27FC236}">
                <a16:creationId xmlns:a16="http://schemas.microsoft.com/office/drawing/2014/main" id="{1182ACC2-21EE-4147-9271-52CE85891CE1}"/>
              </a:ext>
            </a:extLst>
          </p:cNvPr>
          <p:cNvSpPr>
            <a:spLocks noChangeArrowheads="1"/>
          </p:cNvSpPr>
          <p:nvPr/>
        </p:nvSpPr>
        <p:spPr bwMode="auto">
          <a:xfrm>
            <a:off x="1524000" y="3886200"/>
            <a:ext cx="685800" cy="609600"/>
          </a:xfrm>
          <a:prstGeom prst="rect">
            <a:avLst/>
          </a:prstGeom>
          <a:pattFill prst="pct7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458" name="Ellipse 61457">
            <a:extLst>
              <a:ext uri="{FF2B5EF4-FFF2-40B4-BE49-F238E27FC236}">
                <a16:creationId xmlns:a16="http://schemas.microsoft.com/office/drawing/2014/main" id="{60F75525-ABDD-407B-B893-6EDE9588BDC0}"/>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497" name="Ellipse 61458">
            <a:extLst>
              <a:ext uri="{FF2B5EF4-FFF2-40B4-BE49-F238E27FC236}">
                <a16:creationId xmlns:a16="http://schemas.microsoft.com/office/drawing/2014/main" id="{9A910D7C-595B-478B-A7B9-B6FDAA0C0565}"/>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460" name="Gerade Verbindung 61459">
            <a:extLst>
              <a:ext uri="{FF2B5EF4-FFF2-40B4-BE49-F238E27FC236}">
                <a16:creationId xmlns:a16="http://schemas.microsoft.com/office/drawing/2014/main" id="{6ED8AADA-9CA1-4CB1-8DA0-9429F25E58BA}"/>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1" name="Gerade Verbindung 61460">
            <a:extLst>
              <a:ext uri="{FF2B5EF4-FFF2-40B4-BE49-F238E27FC236}">
                <a16:creationId xmlns:a16="http://schemas.microsoft.com/office/drawing/2014/main" id="{4E1A4FAE-887E-43C3-B2D5-5D697038180F}"/>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2" name="Gerade Verbindung 61461">
            <a:extLst>
              <a:ext uri="{FF2B5EF4-FFF2-40B4-BE49-F238E27FC236}">
                <a16:creationId xmlns:a16="http://schemas.microsoft.com/office/drawing/2014/main" id="{BA07981F-2619-4AF2-801E-BED3DCB3A483}"/>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3" name="Gerade Verbindung 61462">
            <a:extLst>
              <a:ext uri="{FF2B5EF4-FFF2-40B4-BE49-F238E27FC236}">
                <a16:creationId xmlns:a16="http://schemas.microsoft.com/office/drawing/2014/main" id="{8A0D9518-4B29-4ECE-AB2D-BA87A7619BF2}"/>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4" name="Gerade Verbindung 61463">
            <a:extLst>
              <a:ext uri="{FF2B5EF4-FFF2-40B4-BE49-F238E27FC236}">
                <a16:creationId xmlns:a16="http://schemas.microsoft.com/office/drawing/2014/main" id="{E5CFACBB-3F35-4D36-A7E0-AF8D7E79551B}"/>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5" name="Gerade Verbindung 61464">
            <a:extLst>
              <a:ext uri="{FF2B5EF4-FFF2-40B4-BE49-F238E27FC236}">
                <a16:creationId xmlns:a16="http://schemas.microsoft.com/office/drawing/2014/main" id="{2FBC76F5-486F-499A-B2FC-472C202FF0F3}"/>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6" name="Gerade Verbindung 61465">
            <a:extLst>
              <a:ext uri="{FF2B5EF4-FFF2-40B4-BE49-F238E27FC236}">
                <a16:creationId xmlns:a16="http://schemas.microsoft.com/office/drawing/2014/main" id="{E0B0AB27-146F-4550-855A-AEB5304FA11B}"/>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7" name="Gerade Verbindung 61466">
            <a:extLst>
              <a:ext uri="{FF2B5EF4-FFF2-40B4-BE49-F238E27FC236}">
                <a16:creationId xmlns:a16="http://schemas.microsoft.com/office/drawing/2014/main" id="{986CC62A-D437-44D4-8D98-B5B29FB6AE48}"/>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68" name="Gerade Verbindung 61467">
            <a:extLst>
              <a:ext uri="{FF2B5EF4-FFF2-40B4-BE49-F238E27FC236}">
                <a16:creationId xmlns:a16="http://schemas.microsoft.com/office/drawing/2014/main" id="{2B30C806-FB7D-43E8-82DA-3133F1AD039E}"/>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21548" name="Group 31">
            <a:extLst>
              <a:ext uri="{FF2B5EF4-FFF2-40B4-BE49-F238E27FC236}">
                <a16:creationId xmlns:a16="http://schemas.microsoft.com/office/drawing/2014/main" id="{559BF196-D3F3-4028-A2B6-BDEB330AD567}"/>
              </a:ext>
            </a:extLst>
          </p:cNvPr>
          <p:cNvGrpSpPr>
            <a:grpSpLocks/>
          </p:cNvGrpSpPr>
          <p:nvPr/>
        </p:nvGrpSpPr>
        <p:grpSpPr bwMode="auto">
          <a:xfrm>
            <a:off x="6018213" y="6094413"/>
            <a:ext cx="3124200" cy="762000"/>
            <a:chOff x="3791" y="3839"/>
            <a:chExt cx="1968" cy="480"/>
          </a:xfrm>
        </p:grpSpPr>
        <p:sp>
          <p:nvSpPr>
            <p:cNvPr id="63515" name="Rechteck 61468">
              <a:extLst>
                <a:ext uri="{FF2B5EF4-FFF2-40B4-BE49-F238E27FC236}">
                  <a16:creationId xmlns:a16="http://schemas.microsoft.com/office/drawing/2014/main" id="{F80BF71E-7D73-463D-B79C-95E2AEED938B}"/>
                </a:ext>
              </a:extLst>
            </p:cNvPr>
            <p:cNvSpPr>
              <a:spLocks noChangeArrowheads="1"/>
            </p:cNvSpPr>
            <p:nvPr/>
          </p:nvSpPr>
          <p:spPr bwMode="auto">
            <a:xfrm>
              <a:off x="3791" y="3839"/>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16" name="Rechteck 61469">
              <a:extLst>
                <a:ext uri="{FF2B5EF4-FFF2-40B4-BE49-F238E27FC236}">
                  <a16:creationId xmlns:a16="http://schemas.microsoft.com/office/drawing/2014/main" id="{8397B02B-0E53-4AD5-9558-E7F7F4A1A054}"/>
                </a:ext>
              </a:extLst>
            </p:cNvPr>
            <p:cNvSpPr>
              <a:spLocks noChangeArrowheads="1"/>
            </p:cNvSpPr>
            <p:nvPr/>
          </p:nvSpPr>
          <p:spPr bwMode="auto">
            <a:xfrm>
              <a:off x="4415" y="3887"/>
              <a:ext cx="432" cy="384"/>
            </a:xfrm>
            <a:prstGeom prst="rect">
              <a:avLst/>
            </a:prstGeom>
            <a:pattFill prst="pct7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7595" name="Group 36">
            <a:extLst>
              <a:ext uri="{FF2B5EF4-FFF2-40B4-BE49-F238E27FC236}">
                <a16:creationId xmlns:a16="http://schemas.microsoft.com/office/drawing/2014/main" id="{BA002B4A-F61E-4F1C-B594-BC35598FA140}"/>
              </a:ext>
            </a:extLst>
          </p:cNvPr>
          <p:cNvGrpSpPr>
            <a:grpSpLocks/>
          </p:cNvGrpSpPr>
          <p:nvPr/>
        </p:nvGrpSpPr>
        <p:grpSpPr bwMode="auto">
          <a:xfrm>
            <a:off x="6932613" y="2894013"/>
            <a:ext cx="990600" cy="2514600"/>
            <a:chOff x="4367" y="1823"/>
            <a:chExt cx="624" cy="1584"/>
          </a:xfrm>
        </p:grpSpPr>
        <p:sp>
          <p:nvSpPr>
            <p:cNvPr id="63511" name="Rechteck 61471">
              <a:extLst>
                <a:ext uri="{FF2B5EF4-FFF2-40B4-BE49-F238E27FC236}">
                  <a16:creationId xmlns:a16="http://schemas.microsoft.com/office/drawing/2014/main" id="{AFC35D1A-5BDB-4661-B2D4-D6E91ACDAFBE}"/>
                </a:ext>
              </a:extLst>
            </p:cNvPr>
            <p:cNvSpPr>
              <a:spLocks noChangeArrowheads="1"/>
            </p:cNvSpPr>
            <p:nvPr/>
          </p:nvSpPr>
          <p:spPr bwMode="auto">
            <a:xfrm>
              <a:off x="4511" y="2303"/>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12" name="Rechteck 61472">
              <a:extLst>
                <a:ext uri="{FF2B5EF4-FFF2-40B4-BE49-F238E27FC236}">
                  <a16:creationId xmlns:a16="http://schemas.microsoft.com/office/drawing/2014/main" id="{EB56BB91-51DC-4C88-BDAF-CA0074D02593}"/>
                </a:ext>
              </a:extLst>
            </p:cNvPr>
            <p:cNvSpPr>
              <a:spLocks noChangeArrowheads="1"/>
            </p:cNvSpPr>
            <p:nvPr/>
          </p:nvSpPr>
          <p:spPr bwMode="auto">
            <a:xfrm>
              <a:off x="4367" y="1823"/>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13" name="Ellipse 61473">
              <a:extLst>
                <a:ext uri="{FF2B5EF4-FFF2-40B4-BE49-F238E27FC236}">
                  <a16:creationId xmlns:a16="http://schemas.microsoft.com/office/drawing/2014/main" id="{18DEBF1E-04F9-41C5-9CCD-AEA1CEA40608}"/>
                </a:ext>
              </a:extLst>
            </p:cNvPr>
            <p:cNvSpPr>
              <a:spLocks noChangeArrowheads="1"/>
            </p:cNvSpPr>
            <p:nvPr/>
          </p:nvSpPr>
          <p:spPr bwMode="auto">
            <a:xfrm>
              <a:off x="4799" y="1823"/>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14" name="Ellipse 61474">
              <a:extLst>
                <a:ext uri="{FF2B5EF4-FFF2-40B4-BE49-F238E27FC236}">
                  <a16:creationId xmlns:a16="http://schemas.microsoft.com/office/drawing/2014/main" id="{FA06E7F0-3697-4834-B371-6B6989DBA646}"/>
                </a:ext>
              </a:extLst>
            </p:cNvPr>
            <p:cNvSpPr>
              <a:spLocks noChangeArrowheads="1"/>
            </p:cNvSpPr>
            <p:nvPr/>
          </p:nvSpPr>
          <p:spPr bwMode="auto">
            <a:xfrm>
              <a:off x="4415" y="1823"/>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1477" name="Rechteck 61476">
            <a:extLst>
              <a:ext uri="{FF2B5EF4-FFF2-40B4-BE49-F238E27FC236}">
                <a16:creationId xmlns:a16="http://schemas.microsoft.com/office/drawing/2014/main" id="{6E36C2EB-B566-4C3F-B16D-20228D5B24ED}"/>
              </a:ext>
            </a:extLst>
          </p:cNvPr>
          <p:cNvSpPr>
            <a:spLocks noChangeArrowheads="1"/>
          </p:cNvSpPr>
          <p:nvPr/>
        </p:nvSpPr>
        <p:spPr bwMode="auto">
          <a:xfrm>
            <a:off x="7313613" y="5408613"/>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478" name="Rechteck 61477">
            <a:extLst>
              <a:ext uri="{FF2B5EF4-FFF2-40B4-BE49-F238E27FC236}">
                <a16:creationId xmlns:a16="http://schemas.microsoft.com/office/drawing/2014/main" id="{D60C6F51-0FB8-4D6B-8F3A-845A481EF802}"/>
              </a:ext>
            </a:extLst>
          </p:cNvPr>
          <p:cNvSpPr>
            <a:spLocks noChangeArrowheads="1"/>
          </p:cNvSpPr>
          <p:nvPr/>
        </p:nvSpPr>
        <p:spPr bwMode="auto">
          <a:xfrm>
            <a:off x="7008813" y="6170613"/>
            <a:ext cx="685800" cy="609600"/>
          </a:xfrm>
          <a:prstGeom prst="rect">
            <a:avLst/>
          </a:prstGeom>
          <a:pattFill prst="smConfetti">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1441">
                                            <p:txEl>
                                              <p:pRg st="0" end="0"/>
                                            </p:txEl>
                                          </p:spTgt>
                                        </p:tgtEl>
                                        <p:attrNameLst>
                                          <p:attrName>style.visibility</p:attrName>
                                        </p:attrNameLst>
                                      </p:cBhvr>
                                      <p:to>
                                        <p:strVal val="visible"/>
                                      </p:to>
                                    </p:set>
                                    <p:animEffect transition="in" filter="wipe(up)">
                                      <p:cBhvr>
                                        <p:cTn id="7" dur="75"/>
                                        <p:tgtEl>
                                          <p:spTgt spid="6144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900"/>
                                        </p:tgtEl>
                                        <p:attrNameLst>
                                          <p:attrName>style.visibility</p:attrName>
                                        </p:attrNameLst>
                                      </p:cBhvr>
                                      <p:to>
                                        <p:strVal val="visible"/>
                                      </p:to>
                                    </p:set>
                                    <p:anim calcmode="lin" valueType="num">
                                      <p:cBhvr additive="base">
                                        <p:cTn id="12" dur="500" fill="hold"/>
                                        <p:tgtEl>
                                          <p:spTgt spid="900"/>
                                        </p:tgtEl>
                                        <p:attrNameLst>
                                          <p:attrName>ppt_x</p:attrName>
                                        </p:attrNameLst>
                                      </p:cBhvr>
                                      <p:tavLst>
                                        <p:tav tm="0">
                                          <p:val>
                                            <p:strVal val="1+#ppt_w/2"/>
                                          </p:val>
                                        </p:tav>
                                        <p:tav tm="100000">
                                          <p:val>
                                            <p:strVal val="#ppt_x"/>
                                          </p:val>
                                        </p:tav>
                                      </p:tavLst>
                                    </p:anim>
                                    <p:anim calcmode="lin" valueType="num">
                                      <p:cBhvr additive="base">
                                        <p:cTn id="13" dur="500" fill="hold"/>
                                        <p:tgtEl>
                                          <p:spTgt spid="90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8762"/>
                                        </p:tgtEl>
                                        <p:attrNameLst>
                                          <p:attrName>style.visibility</p:attrName>
                                        </p:attrNameLst>
                                      </p:cBhvr>
                                      <p:to>
                                        <p:strVal val="visible"/>
                                      </p:to>
                                    </p:set>
                                    <p:animEffect transition="in" filter="box(out)">
                                      <p:cBhvr>
                                        <p:cTn id="18" dur="500"/>
                                        <p:tgtEl>
                                          <p:spTgt spid="18762"/>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1449"/>
                                        </p:tgtEl>
                                        <p:attrNameLst>
                                          <p:attrName>style.visibility</p:attrName>
                                        </p:attrNameLst>
                                      </p:cBhvr>
                                      <p:to>
                                        <p:strVal val="visible"/>
                                      </p:to>
                                    </p:set>
                                    <p:animEffect transition="in" filter="wipe(down)">
                                      <p:cBhvr>
                                        <p:cTn id="23" dur="500"/>
                                        <p:tgtEl>
                                          <p:spTgt spid="614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17410"/>
                                        </p:tgtEl>
                                        <p:attrNameLst>
                                          <p:attrName>style.visibility</p:attrName>
                                        </p:attrNameLst>
                                      </p:cBhvr>
                                      <p:to>
                                        <p:strVal val="visible"/>
                                      </p:to>
                                    </p:set>
                                    <p:animEffect transition="in" filter="box(out)">
                                      <p:cBhvr>
                                        <p:cTn id="28" dur="500"/>
                                        <p:tgtEl>
                                          <p:spTgt spid="17410"/>
                                        </p:tgtEl>
                                      </p:cBhvr>
                                    </p:animEffect>
                                  </p:childTnLst>
                                  <p:subTnLst>
                                    <p:audio>
                                      <p:cMediaNode>
                                        <p:cTn display="0" masterRel="sameClick">
                                          <p:stCondLst>
                                            <p:cond evt="begin" delay="0">
                                              <p:tn val="26"/>
                                            </p:cond>
                                          </p:stCondLst>
                                          <p:endCondLst>
                                            <p:cond evt="onStopAudio" delay="0">
                                              <p:tgtEl>
                                                <p:sldTgt/>
                                              </p:tgtEl>
                                            </p:cond>
                                          </p:endCondLst>
                                        </p:cTn>
                                        <p:tgtEl>
                                          <p:sndTgt r:embed="rId3" name="Kamera"/>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1456"/>
                                        </p:tgtEl>
                                        <p:attrNameLst>
                                          <p:attrName>style.visibility</p:attrName>
                                        </p:attrNameLst>
                                      </p:cBhvr>
                                      <p:to>
                                        <p:strVal val="visible"/>
                                      </p:to>
                                    </p:set>
                                    <p:animEffect transition="in" filter="wipe(up)">
                                      <p:cBhvr>
                                        <p:cTn id="33" dur="500"/>
                                        <p:tgtEl>
                                          <p:spTgt spid="614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61457"/>
                                        </p:tgtEl>
                                        <p:attrNameLst>
                                          <p:attrName>style.visibility</p:attrName>
                                        </p:attrNameLst>
                                      </p:cBhvr>
                                      <p:to>
                                        <p:strVal val="visible"/>
                                      </p:to>
                                    </p:set>
                                    <p:animEffect transition="in" filter="box(out)">
                                      <p:cBhvr>
                                        <p:cTn id="38" dur="500"/>
                                        <p:tgtEl>
                                          <p:spTgt spid="61457"/>
                                        </p:tgtEl>
                                      </p:cBhvr>
                                    </p:animEffect>
                                  </p:childTnLst>
                                  <p:subTnLst>
                                    <p:audio>
                                      <p:cMediaNode>
                                        <p:cTn display="0" masterRel="sameClick">
                                          <p:stCondLst>
                                            <p:cond evt="begin" delay="0">
                                              <p:tn val="36"/>
                                            </p:cond>
                                          </p:stCondLst>
                                          <p:endCondLst>
                                            <p:cond evt="onStopAudio" delay="0">
                                              <p:tgtEl>
                                                <p:sldTgt/>
                                              </p:tgtEl>
                                            </p:cond>
                                          </p:endCondLst>
                                        </p:cTn>
                                        <p:tgtEl>
                                          <p:sndTgt r:embed="rId3" name="Kamera"/>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61458"/>
                                        </p:tgtEl>
                                        <p:attrNameLst>
                                          <p:attrName>style.visibility</p:attrName>
                                        </p:attrNameLst>
                                      </p:cBhvr>
                                      <p:to>
                                        <p:strVal val="visible"/>
                                      </p:to>
                                    </p:set>
                                    <p:animEffect transition="in" filter="box(out)">
                                      <p:cBhvr>
                                        <p:cTn id="43" dur="500"/>
                                        <p:tgtEl>
                                          <p:spTgt spid="61458"/>
                                        </p:tgtEl>
                                      </p:cBhvr>
                                    </p:animEffect>
                                  </p:childTnLst>
                                  <p:subTnLst>
                                    <p:audio>
                                      <p:cMediaNode>
                                        <p:cTn display="0" masterRel="sameClick">
                                          <p:stCondLst>
                                            <p:cond evt="begin" delay="0">
                                              <p:tn val="41"/>
                                            </p:cond>
                                          </p:stCondLst>
                                          <p:endCondLst>
                                            <p:cond evt="onStopAudio" delay="0">
                                              <p:tgtEl>
                                                <p:sldTgt/>
                                              </p:tgtEl>
                                            </p:cond>
                                          </p:endCondLst>
                                        </p:cTn>
                                        <p:tgtEl>
                                          <p:sndTgt r:embed="rId3" name="Kamera"/>
                                        </p:tgtEl>
                                      </p:cMediaNode>
                                    </p:audio>
                                  </p:subTnLst>
                                </p:cTn>
                              </p:par>
                            </p:childTnLst>
                          </p:cTn>
                        </p:par>
                        <p:par>
                          <p:cTn id="44" fill="hold" nodeType="afterGroup">
                            <p:stCondLst>
                              <p:cond delay="500"/>
                            </p:stCondLst>
                            <p:childTnLst>
                              <p:par>
                                <p:cTn id="45" presetID="11" presetClass="entr" presetSubtype="0" fill="hold" nodeType="afterEffect">
                                  <p:stCondLst>
                                    <p:cond delay="0"/>
                                  </p:stCondLst>
                                  <p:childTnLst>
                                    <p:set>
                                      <p:cBhvr>
                                        <p:cTn id="46" dur="500">
                                          <p:stCondLst>
                                            <p:cond delay="0"/>
                                          </p:stCondLst>
                                        </p:cTn>
                                        <p:tgtEl>
                                          <p:spTgt spid="61460"/>
                                        </p:tgtEl>
                                        <p:attrNameLst>
                                          <p:attrName>style.visibility</p:attrName>
                                        </p:attrNameLst>
                                      </p:cBhvr>
                                      <p:to>
                                        <p:strVal val="visible"/>
                                      </p:to>
                                    </p:set>
                                  </p:childTnLst>
                                </p:cTn>
                              </p:par>
                            </p:childTnLst>
                          </p:cTn>
                        </p:par>
                        <p:par>
                          <p:cTn id="47" fill="hold" nodeType="afterGroup">
                            <p:stCondLst>
                              <p:cond delay="1000"/>
                            </p:stCondLst>
                            <p:childTnLst>
                              <p:par>
                                <p:cTn id="48" presetID="11" presetClass="entr" presetSubtype="0" fill="hold" nodeType="afterEffect">
                                  <p:stCondLst>
                                    <p:cond delay="0"/>
                                  </p:stCondLst>
                                  <p:childTnLst>
                                    <p:set>
                                      <p:cBhvr>
                                        <p:cTn id="49" dur="500">
                                          <p:stCondLst>
                                            <p:cond delay="0"/>
                                          </p:stCondLst>
                                        </p:cTn>
                                        <p:tgtEl>
                                          <p:spTgt spid="61461"/>
                                        </p:tgtEl>
                                        <p:attrNameLst>
                                          <p:attrName>style.visibility</p:attrName>
                                        </p:attrNameLst>
                                      </p:cBhvr>
                                      <p:to>
                                        <p:strVal val="visible"/>
                                      </p:to>
                                    </p:set>
                                  </p:childTnLst>
                                </p:cTn>
                              </p:par>
                            </p:childTnLst>
                          </p:cTn>
                        </p:par>
                        <p:par>
                          <p:cTn id="50" fill="hold" nodeType="afterGroup">
                            <p:stCondLst>
                              <p:cond delay="1500"/>
                            </p:stCondLst>
                            <p:childTnLst>
                              <p:par>
                                <p:cTn id="51" presetID="11" presetClass="entr" presetSubtype="0" fill="hold" nodeType="afterEffect">
                                  <p:stCondLst>
                                    <p:cond delay="0"/>
                                  </p:stCondLst>
                                  <p:childTnLst>
                                    <p:set>
                                      <p:cBhvr>
                                        <p:cTn id="52" dur="500">
                                          <p:stCondLst>
                                            <p:cond delay="0"/>
                                          </p:stCondLst>
                                        </p:cTn>
                                        <p:tgtEl>
                                          <p:spTgt spid="61462"/>
                                        </p:tgtEl>
                                        <p:attrNameLst>
                                          <p:attrName>style.visibility</p:attrName>
                                        </p:attrNameLst>
                                      </p:cBhvr>
                                      <p:to>
                                        <p:strVal val="visible"/>
                                      </p:to>
                                    </p:set>
                                  </p:childTnLst>
                                </p:cTn>
                              </p:par>
                            </p:childTnLst>
                          </p:cTn>
                        </p:par>
                        <p:par>
                          <p:cTn id="53" fill="hold" nodeType="afterGroup">
                            <p:stCondLst>
                              <p:cond delay="2000"/>
                            </p:stCondLst>
                            <p:childTnLst>
                              <p:par>
                                <p:cTn id="54" presetID="11" presetClass="entr" presetSubtype="0" fill="hold" nodeType="afterEffect">
                                  <p:stCondLst>
                                    <p:cond delay="0"/>
                                  </p:stCondLst>
                                  <p:childTnLst>
                                    <p:set>
                                      <p:cBhvr>
                                        <p:cTn id="55" dur="500">
                                          <p:stCondLst>
                                            <p:cond delay="0"/>
                                          </p:stCondLst>
                                        </p:cTn>
                                        <p:tgtEl>
                                          <p:spTgt spid="61463"/>
                                        </p:tgtEl>
                                        <p:attrNameLst>
                                          <p:attrName>style.visibility</p:attrName>
                                        </p:attrNameLst>
                                      </p:cBhvr>
                                      <p:to>
                                        <p:strVal val="visible"/>
                                      </p:to>
                                    </p:set>
                                  </p:childTnLst>
                                </p:cTn>
                              </p:par>
                            </p:childTnLst>
                          </p:cTn>
                        </p:par>
                        <p:par>
                          <p:cTn id="56" fill="hold" nodeType="afterGroup">
                            <p:stCondLst>
                              <p:cond delay="2500"/>
                            </p:stCondLst>
                            <p:childTnLst>
                              <p:par>
                                <p:cTn id="57" presetID="11" presetClass="entr" presetSubtype="0" fill="hold" nodeType="afterEffect">
                                  <p:stCondLst>
                                    <p:cond delay="0"/>
                                  </p:stCondLst>
                                  <p:childTnLst>
                                    <p:set>
                                      <p:cBhvr>
                                        <p:cTn id="58" dur="500">
                                          <p:stCondLst>
                                            <p:cond delay="0"/>
                                          </p:stCondLst>
                                        </p:cTn>
                                        <p:tgtEl>
                                          <p:spTgt spid="61464"/>
                                        </p:tgtEl>
                                        <p:attrNameLst>
                                          <p:attrName>style.visibility</p:attrName>
                                        </p:attrNameLst>
                                      </p:cBhvr>
                                      <p:to>
                                        <p:strVal val="visible"/>
                                      </p:to>
                                    </p:set>
                                  </p:childTnLst>
                                </p:cTn>
                              </p:par>
                            </p:childTnLst>
                          </p:cTn>
                        </p:par>
                        <p:par>
                          <p:cTn id="59" fill="hold" nodeType="afterGroup">
                            <p:stCondLst>
                              <p:cond delay="3000"/>
                            </p:stCondLst>
                            <p:childTnLst>
                              <p:par>
                                <p:cTn id="60" presetID="11" presetClass="entr" presetSubtype="0" fill="hold" nodeType="afterEffect">
                                  <p:stCondLst>
                                    <p:cond delay="0"/>
                                  </p:stCondLst>
                                  <p:childTnLst>
                                    <p:set>
                                      <p:cBhvr>
                                        <p:cTn id="61" dur="500">
                                          <p:stCondLst>
                                            <p:cond delay="0"/>
                                          </p:stCondLst>
                                        </p:cTn>
                                        <p:tgtEl>
                                          <p:spTgt spid="61465"/>
                                        </p:tgtEl>
                                        <p:attrNameLst>
                                          <p:attrName>style.visibility</p:attrName>
                                        </p:attrNameLst>
                                      </p:cBhvr>
                                      <p:to>
                                        <p:strVal val="visible"/>
                                      </p:to>
                                    </p:set>
                                  </p:childTnLst>
                                </p:cTn>
                              </p:par>
                            </p:childTnLst>
                          </p:cTn>
                        </p:par>
                        <p:par>
                          <p:cTn id="62" fill="hold" nodeType="afterGroup">
                            <p:stCondLst>
                              <p:cond delay="3500"/>
                            </p:stCondLst>
                            <p:childTnLst>
                              <p:par>
                                <p:cTn id="63" presetID="11" presetClass="entr" presetSubtype="0" fill="hold" nodeType="afterEffect">
                                  <p:stCondLst>
                                    <p:cond delay="0"/>
                                  </p:stCondLst>
                                  <p:childTnLst>
                                    <p:set>
                                      <p:cBhvr>
                                        <p:cTn id="64" dur="500">
                                          <p:stCondLst>
                                            <p:cond delay="0"/>
                                          </p:stCondLst>
                                        </p:cTn>
                                        <p:tgtEl>
                                          <p:spTgt spid="61466"/>
                                        </p:tgtEl>
                                        <p:attrNameLst>
                                          <p:attrName>style.visibility</p:attrName>
                                        </p:attrNameLst>
                                      </p:cBhvr>
                                      <p:to>
                                        <p:strVal val="visible"/>
                                      </p:to>
                                    </p:set>
                                  </p:childTnLst>
                                </p:cTn>
                              </p:par>
                            </p:childTnLst>
                          </p:cTn>
                        </p:par>
                        <p:par>
                          <p:cTn id="65" fill="hold" nodeType="afterGroup">
                            <p:stCondLst>
                              <p:cond delay="4000"/>
                            </p:stCondLst>
                            <p:childTnLst>
                              <p:par>
                                <p:cTn id="66" presetID="11" presetClass="entr" presetSubtype="0" fill="hold" nodeType="afterEffect">
                                  <p:stCondLst>
                                    <p:cond delay="0"/>
                                  </p:stCondLst>
                                  <p:childTnLst>
                                    <p:set>
                                      <p:cBhvr>
                                        <p:cTn id="67" dur="500">
                                          <p:stCondLst>
                                            <p:cond delay="0"/>
                                          </p:stCondLst>
                                        </p:cTn>
                                        <p:tgtEl>
                                          <p:spTgt spid="6146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nodeType="clickEffect">
                                  <p:stCondLst>
                                    <p:cond delay="0"/>
                                  </p:stCondLst>
                                  <p:childTnLst>
                                    <p:set>
                                      <p:cBhvr>
                                        <p:cTn id="71" dur="1" fill="hold">
                                          <p:stCondLst>
                                            <p:cond delay="0"/>
                                          </p:stCondLst>
                                        </p:cTn>
                                        <p:tgtEl>
                                          <p:spTgt spid="61468"/>
                                        </p:tgtEl>
                                        <p:attrNameLst>
                                          <p:attrName>style.visibility</p:attrName>
                                        </p:attrNameLst>
                                      </p:cBhvr>
                                      <p:to>
                                        <p:strVal val="visible"/>
                                      </p:to>
                                    </p:set>
                                    <p:animEffect transition="in" filter="box(out)">
                                      <p:cBhvr>
                                        <p:cTn id="72" dur="500"/>
                                        <p:tgtEl>
                                          <p:spTgt spid="61468"/>
                                        </p:tgtEl>
                                      </p:cBhvr>
                                    </p:animEffect>
                                  </p:childTnLst>
                                  <p:subTnLst>
                                    <p:audio>
                                      <p:cMediaNode>
                                        <p:cTn display="0" masterRel="sameClick">
                                          <p:stCondLst>
                                            <p:cond evt="begin" delay="0">
                                              <p:tn val="70"/>
                                            </p:cond>
                                          </p:stCondLst>
                                          <p:endCondLst>
                                            <p:cond evt="onStopAudio" delay="0">
                                              <p:tgtEl>
                                                <p:sldTgt/>
                                              </p:tgtEl>
                                            </p:cond>
                                          </p:endCondLst>
                                        </p:cTn>
                                        <p:tgtEl>
                                          <p:sndTgt r:embed="rId3" name="Kamera"/>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nodeType="clickEffect">
                                  <p:stCondLst>
                                    <p:cond delay="0"/>
                                  </p:stCondLst>
                                  <p:childTnLst>
                                    <p:set>
                                      <p:cBhvr>
                                        <p:cTn id="76" dur="1" fill="hold">
                                          <p:stCondLst>
                                            <p:cond delay="0"/>
                                          </p:stCondLst>
                                        </p:cTn>
                                        <p:tgtEl>
                                          <p:spTgt spid="21548"/>
                                        </p:tgtEl>
                                        <p:attrNameLst>
                                          <p:attrName>style.visibility</p:attrName>
                                        </p:attrNameLst>
                                      </p:cBhvr>
                                      <p:to>
                                        <p:strVal val="visible"/>
                                      </p:to>
                                    </p:set>
                                    <p:animEffect transition="in" filter="box(out)">
                                      <p:cBhvr>
                                        <p:cTn id="77" dur="500"/>
                                        <p:tgtEl>
                                          <p:spTgt spid="21548"/>
                                        </p:tgtEl>
                                      </p:cBhvr>
                                    </p:animEffect>
                                  </p:childTnLst>
                                  <p:subTnLst>
                                    <p:audio>
                                      <p:cMediaNode>
                                        <p:cTn display="0" masterRel="sameClick">
                                          <p:stCondLst>
                                            <p:cond evt="begin" delay="0">
                                              <p:tn val="75"/>
                                            </p:cond>
                                          </p:stCondLst>
                                          <p:endCondLst>
                                            <p:cond evt="onStopAudio" delay="0">
                                              <p:tgtEl>
                                                <p:sldTgt/>
                                              </p:tgtEl>
                                            </p:cond>
                                          </p:endCondLst>
                                        </p:cTn>
                                        <p:tgtEl>
                                          <p:sndTgt r:embed="rId3" name="Kamera"/>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32" fill="hold" nodeType="clickEffect">
                                  <p:stCondLst>
                                    <p:cond delay="0"/>
                                  </p:stCondLst>
                                  <p:childTnLst>
                                    <p:set>
                                      <p:cBhvr>
                                        <p:cTn id="81" dur="1" fill="hold">
                                          <p:stCondLst>
                                            <p:cond delay="0"/>
                                          </p:stCondLst>
                                        </p:cTn>
                                        <p:tgtEl>
                                          <p:spTgt spid="27595"/>
                                        </p:tgtEl>
                                        <p:attrNameLst>
                                          <p:attrName>style.visibility</p:attrName>
                                        </p:attrNameLst>
                                      </p:cBhvr>
                                      <p:to>
                                        <p:strVal val="visible"/>
                                      </p:to>
                                    </p:set>
                                    <p:animEffect transition="in" filter="box(out)">
                                      <p:cBhvr>
                                        <p:cTn id="82" dur="500"/>
                                        <p:tgtEl>
                                          <p:spTgt spid="27595"/>
                                        </p:tgtEl>
                                      </p:cBhvr>
                                    </p:animEffect>
                                  </p:childTnLst>
                                  <p:subTnLst>
                                    <p:audio>
                                      <p:cMediaNode>
                                        <p:cTn display="0" masterRel="sameClick">
                                          <p:stCondLst>
                                            <p:cond evt="begin" delay="0">
                                              <p:tn val="80"/>
                                            </p:cond>
                                          </p:stCondLst>
                                          <p:endCondLst>
                                            <p:cond evt="onStopAudio" delay="0">
                                              <p:tgtEl>
                                                <p:sldTgt/>
                                              </p:tgtEl>
                                            </p:cond>
                                          </p:endCondLst>
                                        </p:cTn>
                                        <p:tgtEl>
                                          <p:sndTgt r:embed="rId3" name="Kamera"/>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61477"/>
                                        </p:tgtEl>
                                        <p:attrNameLst>
                                          <p:attrName>style.visibility</p:attrName>
                                        </p:attrNameLst>
                                      </p:cBhvr>
                                      <p:to>
                                        <p:strVal val="visible"/>
                                      </p:to>
                                    </p:set>
                                    <p:animEffect transition="in" filter="wipe(up)">
                                      <p:cBhvr>
                                        <p:cTn id="87" dur="500"/>
                                        <p:tgtEl>
                                          <p:spTgt spid="61477"/>
                                        </p:tgtEl>
                                      </p:cBhvr>
                                    </p:animEffect>
                                  </p:childTnLst>
                                  <p:subTnLst>
                                    <p:set>
                                      <p:cBhvr override="childStyle">
                                        <p:cTn dur="1" fill="hold" display="0" masterRel="nextClick" afterEffect="1"/>
                                        <p:tgtEl>
                                          <p:spTgt spid="61477"/>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4" name="J_SWIM1.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32" fill="hold" grpId="0" nodeType="clickEffect">
                                  <p:stCondLst>
                                    <p:cond delay="0"/>
                                  </p:stCondLst>
                                  <p:childTnLst>
                                    <p:set>
                                      <p:cBhvr>
                                        <p:cTn id="91" dur="1" fill="hold">
                                          <p:stCondLst>
                                            <p:cond delay="0"/>
                                          </p:stCondLst>
                                        </p:cTn>
                                        <p:tgtEl>
                                          <p:spTgt spid="61478"/>
                                        </p:tgtEl>
                                        <p:attrNameLst>
                                          <p:attrName>style.visibility</p:attrName>
                                        </p:attrNameLst>
                                      </p:cBhvr>
                                      <p:to>
                                        <p:strVal val="visible"/>
                                      </p:to>
                                    </p:set>
                                    <p:animEffect transition="in" filter="box(out)">
                                      <p:cBhvr>
                                        <p:cTn id="92" dur="500"/>
                                        <p:tgtEl>
                                          <p:spTgt spid="61478"/>
                                        </p:tgtEl>
                                      </p:cBhvr>
                                    </p:animEffect>
                                  </p:childTnLst>
                                  <p:subTnLst>
                                    <p:audio>
                                      <p:cMediaNode>
                                        <p:cTn display="0" masterRel="sameClick">
                                          <p:stCondLst>
                                            <p:cond evt="begin" delay="0">
                                              <p:tn val="90"/>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build="p" autoUpdateAnimBg="0"/>
      <p:bldP spid="61449" grpId="0" animBg="1"/>
      <p:bldP spid="61456" grpId="0" animBg="1"/>
      <p:bldP spid="61457" grpId="0" animBg="1"/>
      <p:bldP spid="61458" grpId="0" animBg="1"/>
      <p:bldP spid="61477" grpId="0" animBg="1"/>
      <p:bldP spid="614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hteck 62464">
            <a:extLst>
              <a:ext uri="{FF2B5EF4-FFF2-40B4-BE49-F238E27FC236}">
                <a16:creationId xmlns:a16="http://schemas.microsoft.com/office/drawing/2014/main" id="{94886B53-B9AA-489E-8431-B90C6F97A1C5}"/>
              </a:ext>
            </a:extLst>
          </p:cNvPr>
          <p:cNvSpPr>
            <a:spLocks noChangeArrowheads="1"/>
          </p:cNvSpPr>
          <p:nvPr/>
        </p:nvSpPr>
        <p:spPr bwMode="auto">
          <a:xfrm>
            <a:off x="1219200" y="1524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Objektträger vollständig mit Lugols Lösung bedecken, 1min. einwirken lassen, abgießen und vorsichtig mit Leitungswasser abspülen !</a:t>
            </a:r>
          </a:p>
        </p:txBody>
      </p:sp>
      <p:sp>
        <p:nvSpPr>
          <p:cNvPr id="62466" name="Rechteck 62465">
            <a:extLst>
              <a:ext uri="{FF2B5EF4-FFF2-40B4-BE49-F238E27FC236}">
                <a16:creationId xmlns:a16="http://schemas.microsoft.com/office/drawing/2014/main" id="{F776B82C-416D-4354-94A1-2ED166CC100A}"/>
              </a:ext>
            </a:extLst>
          </p:cNvPr>
          <p:cNvSpPr>
            <a:spLocks noChangeArrowheads="1"/>
          </p:cNvSpPr>
          <p:nvPr/>
        </p:nvSpPr>
        <p:spPr bwMode="auto">
          <a:xfrm>
            <a:off x="457200" y="3810000"/>
            <a:ext cx="3124200" cy="76200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67" name="Rechteck 62466">
            <a:extLst>
              <a:ext uri="{FF2B5EF4-FFF2-40B4-BE49-F238E27FC236}">
                <a16:creationId xmlns:a16="http://schemas.microsoft.com/office/drawing/2014/main" id="{87574A02-FA77-4150-ACDA-02F43D1873DF}"/>
              </a:ext>
            </a:extLst>
          </p:cNvPr>
          <p:cNvSpPr>
            <a:spLocks noChangeArrowheads="1"/>
          </p:cNvSpPr>
          <p:nvPr/>
        </p:nvSpPr>
        <p:spPr bwMode="auto">
          <a:xfrm>
            <a:off x="1524000" y="3886200"/>
            <a:ext cx="685800" cy="609600"/>
          </a:xfrm>
          <a:prstGeom prst="rect">
            <a:avLst/>
          </a:prstGeom>
          <a:pattFill prst="pct1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3602" name="Group 7">
            <a:extLst>
              <a:ext uri="{FF2B5EF4-FFF2-40B4-BE49-F238E27FC236}">
                <a16:creationId xmlns:a16="http://schemas.microsoft.com/office/drawing/2014/main" id="{E0708539-E574-4284-BC8A-03A785EE8199}"/>
              </a:ext>
            </a:extLst>
          </p:cNvPr>
          <p:cNvGrpSpPr>
            <a:grpSpLocks/>
          </p:cNvGrpSpPr>
          <p:nvPr/>
        </p:nvGrpSpPr>
        <p:grpSpPr bwMode="auto">
          <a:xfrm>
            <a:off x="3733800" y="1546225"/>
            <a:ext cx="741363" cy="2720975"/>
            <a:chOff x="2352" y="974"/>
            <a:chExt cx="467" cy="1714"/>
          </a:xfrm>
        </p:grpSpPr>
        <p:sp>
          <p:nvSpPr>
            <p:cNvPr id="64547" name="Rechteck 62467">
              <a:extLst>
                <a:ext uri="{FF2B5EF4-FFF2-40B4-BE49-F238E27FC236}">
                  <a16:creationId xmlns:a16="http://schemas.microsoft.com/office/drawing/2014/main" id="{F4868579-AD8C-44E4-BA49-69D37EEA9FF8}"/>
                </a:ext>
              </a:extLst>
            </p:cNvPr>
            <p:cNvSpPr>
              <a:spLocks noChangeArrowheads="1"/>
            </p:cNvSpPr>
            <p:nvPr/>
          </p:nvSpPr>
          <p:spPr bwMode="auto">
            <a:xfrm>
              <a:off x="2496"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48" name="Form 62468">
              <a:extLst>
                <a:ext uri="{FF2B5EF4-FFF2-40B4-BE49-F238E27FC236}">
                  <a16:creationId xmlns:a16="http://schemas.microsoft.com/office/drawing/2014/main" id="{26F0B415-B95C-437B-A94C-AE0CA5C80C7C}"/>
                </a:ext>
              </a:extLst>
            </p:cNvPr>
            <p:cNvSpPr>
              <a:spLocks noChangeArrowheads="1"/>
            </p:cNvSpPr>
            <p:nvPr/>
          </p:nvSpPr>
          <p:spPr bwMode="auto">
            <a:xfrm rot="10800000" flipH="1">
              <a:off x="2496"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49" name="Form 62469">
              <a:extLst>
                <a:ext uri="{FF2B5EF4-FFF2-40B4-BE49-F238E27FC236}">
                  <a16:creationId xmlns:a16="http://schemas.microsoft.com/office/drawing/2014/main" id="{EB9DB561-C4CA-41CF-977D-81AB03158F35}"/>
                </a:ext>
              </a:extLst>
            </p:cNvPr>
            <p:cNvSpPr>
              <a:spLocks/>
            </p:cNvSpPr>
            <p:nvPr/>
          </p:nvSpPr>
          <p:spPr bwMode="auto">
            <a:xfrm>
              <a:off x="2352"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2472" name="Rechteck 62471">
            <a:extLst>
              <a:ext uri="{FF2B5EF4-FFF2-40B4-BE49-F238E27FC236}">
                <a16:creationId xmlns:a16="http://schemas.microsoft.com/office/drawing/2014/main" id="{72A82583-B4D1-42E6-89E8-E2010D16D842}"/>
              </a:ext>
            </a:extLst>
          </p:cNvPr>
          <p:cNvSpPr>
            <a:spLocks noChangeArrowheads="1"/>
          </p:cNvSpPr>
          <p:nvPr/>
        </p:nvSpPr>
        <p:spPr bwMode="auto">
          <a:xfrm>
            <a:off x="3962400" y="3352800"/>
            <a:ext cx="228600" cy="533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64518" name="Group 14">
            <a:extLst>
              <a:ext uri="{FF2B5EF4-FFF2-40B4-BE49-F238E27FC236}">
                <a16:creationId xmlns:a16="http://schemas.microsoft.com/office/drawing/2014/main" id="{0104F9F3-3A35-45DD-B2C1-F29F2FF8076F}"/>
              </a:ext>
            </a:extLst>
          </p:cNvPr>
          <p:cNvGrpSpPr>
            <a:grpSpLocks/>
          </p:cNvGrpSpPr>
          <p:nvPr/>
        </p:nvGrpSpPr>
        <p:grpSpPr bwMode="auto">
          <a:xfrm>
            <a:off x="1524000" y="1470025"/>
            <a:ext cx="741363" cy="2720975"/>
            <a:chOff x="960" y="926"/>
            <a:chExt cx="467" cy="1714"/>
          </a:xfrm>
        </p:grpSpPr>
        <p:grpSp>
          <p:nvGrpSpPr>
            <p:cNvPr id="64542" name="Group 12">
              <a:extLst>
                <a:ext uri="{FF2B5EF4-FFF2-40B4-BE49-F238E27FC236}">
                  <a16:creationId xmlns:a16="http://schemas.microsoft.com/office/drawing/2014/main" id="{F29AE505-646E-487D-B75B-2A6D8E81BE3F}"/>
                </a:ext>
              </a:extLst>
            </p:cNvPr>
            <p:cNvGrpSpPr>
              <a:grpSpLocks/>
            </p:cNvGrpSpPr>
            <p:nvPr/>
          </p:nvGrpSpPr>
          <p:grpSpPr bwMode="auto">
            <a:xfrm>
              <a:off x="960" y="926"/>
              <a:ext cx="467" cy="1714"/>
              <a:chOff x="960" y="926"/>
              <a:chExt cx="467" cy="1714"/>
            </a:xfrm>
          </p:grpSpPr>
          <p:sp>
            <p:nvSpPr>
              <p:cNvPr id="64544" name="Rechteck 62472">
                <a:extLst>
                  <a:ext uri="{FF2B5EF4-FFF2-40B4-BE49-F238E27FC236}">
                    <a16:creationId xmlns:a16="http://schemas.microsoft.com/office/drawing/2014/main" id="{98282FBF-90D6-4FD2-8691-2293D52A2F4D}"/>
                  </a:ext>
                </a:extLst>
              </p:cNvPr>
              <p:cNvSpPr>
                <a:spLocks noChangeArrowheads="1"/>
              </p:cNvSpPr>
              <p:nvPr/>
            </p:nvSpPr>
            <p:spPr bwMode="auto">
              <a:xfrm>
                <a:off x="1104" y="1296"/>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45" name="Form 62473">
                <a:extLst>
                  <a:ext uri="{FF2B5EF4-FFF2-40B4-BE49-F238E27FC236}">
                    <a16:creationId xmlns:a16="http://schemas.microsoft.com/office/drawing/2014/main" id="{8E87492F-E767-4515-BCC6-F8AE519D9054}"/>
                  </a:ext>
                </a:extLst>
              </p:cNvPr>
              <p:cNvSpPr>
                <a:spLocks noChangeArrowheads="1"/>
              </p:cNvSpPr>
              <p:nvPr/>
            </p:nvSpPr>
            <p:spPr bwMode="auto">
              <a:xfrm rot="10800000" flipH="1">
                <a:off x="1104" y="2352"/>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46" name="Form 62474">
                <a:extLst>
                  <a:ext uri="{FF2B5EF4-FFF2-40B4-BE49-F238E27FC236}">
                    <a16:creationId xmlns:a16="http://schemas.microsoft.com/office/drawing/2014/main" id="{790908C5-A2A8-4070-B12B-5947BFC42ED1}"/>
                  </a:ext>
                </a:extLst>
              </p:cNvPr>
              <p:cNvSpPr>
                <a:spLocks/>
              </p:cNvSpPr>
              <p:nvPr/>
            </p:nvSpPr>
            <p:spPr bwMode="auto">
              <a:xfrm>
                <a:off x="960" y="926"/>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4543" name="Rechteck 62476">
              <a:extLst>
                <a:ext uri="{FF2B5EF4-FFF2-40B4-BE49-F238E27FC236}">
                  <a16:creationId xmlns:a16="http://schemas.microsoft.com/office/drawing/2014/main" id="{5ECE8832-A78A-4681-A0CB-22383B9B5899}"/>
                </a:ext>
              </a:extLst>
            </p:cNvPr>
            <p:cNvSpPr>
              <a:spLocks noChangeArrowheads="1"/>
            </p:cNvSpPr>
            <p:nvPr/>
          </p:nvSpPr>
          <p:spPr bwMode="auto">
            <a:xfrm>
              <a:off x="1104" y="2016"/>
              <a:ext cx="144" cy="33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2479" name="Rechteck 62478">
            <a:extLst>
              <a:ext uri="{FF2B5EF4-FFF2-40B4-BE49-F238E27FC236}">
                <a16:creationId xmlns:a16="http://schemas.microsoft.com/office/drawing/2014/main" id="{70FBDE19-F098-4AAC-A36E-B6BA9FAF300D}"/>
              </a:ext>
            </a:extLst>
          </p:cNvPr>
          <p:cNvSpPr>
            <a:spLocks noChangeArrowheads="1"/>
          </p:cNvSpPr>
          <p:nvPr/>
        </p:nvSpPr>
        <p:spPr bwMode="auto">
          <a:xfrm>
            <a:off x="1752600" y="31242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0" name="Rechteck 62479">
            <a:extLst>
              <a:ext uri="{FF2B5EF4-FFF2-40B4-BE49-F238E27FC236}">
                <a16:creationId xmlns:a16="http://schemas.microsoft.com/office/drawing/2014/main" id="{A59E1748-6AC2-471D-BC0B-858B64EF6EB4}"/>
              </a:ext>
            </a:extLst>
          </p:cNvPr>
          <p:cNvSpPr>
            <a:spLocks noChangeArrowheads="1"/>
          </p:cNvSpPr>
          <p:nvPr/>
        </p:nvSpPr>
        <p:spPr bwMode="auto">
          <a:xfrm>
            <a:off x="1524000" y="3886200"/>
            <a:ext cx="685800" cy="609600"/>
          </a:xfrm>
          <a:prstGeom prst="rect">
            <a:avLst/>
          </a:prstGeom>
          <a:pattFill prst="pct70">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1" name="Ellipse 62480">
            <a:extLst>
              <a:ext uri="{FF2B5EF4-FFF2-40B4-BE49-F238E27FC236}">
                <a16:creationId xmlns:a16="http://schemas.microsoft.com/office/drawing/2014/main" id="{260C9A83-C417-4894-BAF0-568F257198C1}"/>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22" name="Ellipse 62481">
            <a:extLst>
              <a:ext uri="{FF2B5EF4-FFF2-40B4-BE49-F238E27FC236}">
                <a16:creationId xmlns:a16="http://schemas.microsoft.com/office/drawing/2014/main" id="{574BF200-762A-4FE2-BA2F-4C7FCCBCE3A6}"/>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483" name="Gerade Verbindung 62482">
            <a:extLst>
              <a:ext uri="{FF2B5EF4-FFF2-40B4-BE49-F238E27FC236}">
                <a16:creationId xmlns:a16="http://schemas.microsoft.com/office/drawing/2014/main" id="{A1ABFF21-22C4-4D7F-B44A-F0BB6CE04B2C}"/>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84" name="Gerade Verbindung 62483">
            <a:extLst>
              <a:ext uri="{FF2B5EF4-FFF2-40B4-BE49-F238E27FC236}">
                <a16:creationId xmlns:a16="http://schemas.microsoft.com/office/drawing/2014/main" id="{A878B82C-2F51-4902-9894-269073A3F325}"/>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85" name="Gerade Verbindung 62484">
            <a:extLst>
              <a:ext uri="{FF2B5EF4-FFF2-40B4-BE49-F238E27FC236}">
                <a16:creationId xmlns:a16="http://schemas.microsoft.com/office/drawing/2014/main" id="{2CBC95C3-43A5-4336-AA05-C2207324BCC9}"/>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86" name="Gerade Verbindung 62485">
            <a:extLst>
              <a:ext uri="{FF2B5EF4-FFF2-40B4-BE49-F238E27FC236}">
                <a16:creationId xmlns:a16="http://schemas.microsoft.com/office/drawing/2014/main" id="{2F0879BD-AD95-45F4-9BF5-D04CE09F962C}"/>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87" name="Gerade Verbindung 62486">
            <a:extLst>
              <a:ext uri="{FF2B5EF4-FFF2-40B4-BE49-F238E27FC236}">
                <a16:creationId xmlns:a16="http://schemas.microsoft.com/office/drawing/2014/main" id="{DF00C64A-4E7A-402D-9425-A17463574167}"/>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88" name="Gerade Verbindung 62487">
            <a:extLst>
              <a:ext uri="{FF2B5EF4-FFF2-40B4-BE49-F238E27FC236}">
                <a16:creationId xmlns:a16="http://schemas.microsoft.com/office/drawing/2014/main" id="{E50AD65A-F177-4B92-AA22-F99B34A8D64B}"/>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89" name="Gerade Verbindung 62488">
            <a:extLst>
              <a:ext uri="{FF2B5EF4-FFF2-40B4-BE49-F238E27FC236}">
                <a16:creationId xmlns:a16="http://schemas.microsoft.com/office/drawing/2014/main" id="{FBA18B1A-91CB-425B-8F65-5F69061F9A0F}"/>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90" name="Gerade Verbindung 62489">
            <a:extLst>
              <a:ext uri="{FF2B5EF4-FFF2-40B4-BE49-F238E27FC236}">
                <a16:creationId xmlns:a16="http://schemas.microsoft.com/office/drawing/2014/main" id="{42B72D9C-F738-481F-A3FC-18A54C63891B}"/>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2491" name="Gerade Verbindung 62490">
            <a:extLst>
              <a:ext uri="{FF2B5EF4-FFF2-40B4-BE49-F238E27FC236}">
                <a16:creationId xmlns:a16="http://schemas.microsoft.com/office/drawing/2014/main" id="{9422CDF5-EB40-474E-AA41-9B1FE02628FA}"/>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64532" name="Group 30">
            <a:extLst>
              <a:ext uri="{FF2B5EF4-FFF2-40B4-BE49-F238E27FC236}">
                <a16:creationId xmlns:a16="http://schemas.microsoft.com/office/drawing/2014/main" id="{DB90DEA3-624E-41BD-ACC1-4951E4CECFD6}"/>
              </a:ext>
            </a:extLst>
          </p:cNvPr>
          <p:cNvGrpSpPr>
            <a:grpSpLocks/>
          </p:cNvGrpSpPr>
          <p:nvPr/>
        </p:nvGrpSpPr>
        <p:grpSpPr bwMode="auto">
          <a:xfrm>
            <a:off x="6018213" y="6094413"/>
            <a:ext cx="3124200" cy="762000"/>
            <a:chOff x="3791" y="3839"/>
            <a:chExt cx="1968" cy="480"/>
          </a:xfrm>
        </p:grpSpPr>
        <p:sp>
          <p:nvSpPr>
            <p:cNvPr id="64540" name="Rechteck 62491">
              <a:extLst>
                <a:ext uri="{FF2B5EF4-FFF2-40B4-BE49-F238E27FC236}">
                  <a16:creationId xmlns:a16="http://schemas.microsoft.com/office/drawing/2014/main" id="{36CC7E94-6B76-4EA6-8C4F-F36AF1414291}"/>
                </a:ext>
              </a:extLst>
            </p:cNvPr>
            <p:cNvSpPr>
              <a:spLocks noChangeArrowheads="1"/>
            </p:cNvSpPr>
            <p:nvPr/>
          </p:nvSpPr>
          <p:spPr bwMode="auto">
            <a:xfrm>
              <a:off x="3791" y="3839"/>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41" name="Rechteck 62492">
              <a:extLst>
                <a:ext uri="{FF2B5EF4-FFF2-40B4-BE49-F238E27FC236}">
                  <a16:creationId xmlns:a16="http://schemas.microsoft.com/office/drawing/2014/main" id="{CA5D2B63-AAE2-47E2-BD8E-A531A302E9DA}"/>
                </a:ext>
              </a:extLst>
            </p:cNvPr>
            <p:cNvSpPr>
              <a:spLocks noChangeArrowheads="1"/>
            </p:cNvSpPr>
            <p:nvPr/>
          </p:nvSpPr>
          <p:spPr bwMode="auto">
            <a:xfrm>
              <a:off x="4415" y="3887"/>
              <a:ext cx="432" cy="384"/>
            </a:xfrm>
            <a:prstGeom prst="rect">
              <a:avLst/>
            </a:prstGeom>
            <a:pattFill prst="pct70">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7348" name="Group 35">
            <a:extLst>
              <a:ext uri="{FF2B5EF4-FFF2-40B4-BE49-F238E27FC236}">
                <a16:creationId xmlns:a16="http://schemas.microsoft.com/office/drawing/2014/main" id="{C9B60C91-34ED-4632-AD73-252CE978E8E2}"/>
              </a:ext>
            </a:extLst>
          </p:cNvPr>
          <p:cNvGrpSpPr>
            <a:grpSpLocks/>
          </p:cNvGrpSpPr>
          <p:nvPr/>
        </p:nvGrpSpPr>
        <p:grpSpPr bwMode="auto">
          <a:xfrm>
            <a:off x="6932613" y="2894013"/>
            <a:ext cx="990600" cy="2514600"/>
            <a:chOff x="4367" y="1823"/>
            <a:chExt cx="624" cy="1584"/>
          </a:xfrm>
        </p:grpSpPr>
        <p:sp>
          <p:nvSpPr>
            <p:cNvPr id="64536" name="Rechteck 62494">
              <a:extLst>
                <a:ext uri="{FF2B5EF4-FFF2-40B4-BE49-F238E27FC236}">
                  <a16:creationId xmlns:a16="http://schemas.microsoft.com/office/drawing/2014/main" id="{6083EFE8-9A27-462E-8B1D-69E9517732E4}"/>
                </a:ext>
              </a:extLst>
            </p:cNvPr>
            <p:cNvSpPr>
              <a:spLocks noChangeArrowheads="1"/>
            </p:cNvSpPr>
            <p:nvPr/>
          </p:nvSpPr>
          <p:spPr bwMode="auto">
            <a:xfrm>
              <a:off x="4511" y="2303"/>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37" name="Rechteck 62495">
              <a:extLst>
                <a:ext uri="{FF2B5EF4-FFF2-40B4-BE49-F238E27FC236}">
                  <a16:creationId xmlns:a16="http://schemas.microsoft.com/office/drawing/2014/main" id="{BE8609C8-AA9B-41E1-A24C-EB101DC859B9}"/>
                </a:ext>
              </a:extLst>
            </p:cNvPr>
            <p:cNvSpPr>
              <a:spLocks noChangeArrowheads="1"/>
            </p:cNvSpPr>
            <p:nvPr/>
          </p:nvSpPr>
          <p:spPr bwMode="auto">
            <a:xfrm>
              <a:off x="4367" y="1823"/>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38" name="Ellipse 62496">
              <a:extLst>
                <a:ext uri="{FF2B5EF4-FFF2-40B4-BE49-F238E27FC236}">
                  <a16:creationId xmlns:a16="http://schemas.microsoft.com/office/drawing/2014/main" id="{9C1AEFAD-F7B7-4BA3-B782-6FE9113E0EFF}"/>
                </a:ext>
              </a:extLst>
            </p:cNvPr>
            <p:cNvSpPr>
              <a:spLocks noChangeArrowheads="1"/>
            </p:cNvSpPr>
            <p:nvPr/>
          </p:nvSpPr>
          <p:spPr bwMode="auto">
            <a:xfrm>
              <a:off x="4799" y="1823"/>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39" name="Ellipse 62497">
              <a:extLst>
                <a:ext uri="{FF2B5EF4-FFF2-40B4-BE49-F238E27FC236}">
                  <a16:creationId xmlns:a16="http://schemas.microsoft.com/office/drawing/2014/main" id="{A87E7941-BED3-4531-BF59-BE4352423C97}"/>
                </a:ext>
              </a:extLst>
            </p:cNvPr>
            <p:cNvSpPr>
              <a:spLocks noChangeArrowheads="1"/>
            </p:cNvSpPr>
            <p:nvPr/>
          </p:nvSpPr>
          <p:spPr bwMode="auto">
            <a:xfrm>
              <a:off x="4415" y="1823"/>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2500" name="Rechteck 62499">
            <a:extLst>
              <a:ext uri="{FF2B5EF4-FFF2-40B4-BE49-F238E27FC236}">
                <a16:creationId xmlns:a16="http://schemas.microsoft.com/office/drawing/2014/main" id="{5E62F61F-8C7A-4D80-A02A-AD248D9709CB}"/>
              </a:ext>
            </a:extLst>
          </p:cNvPr>
          <p:cNvSpPr>
            <a:spLocks noChangeArrowheads="1"/>
          </p:cNvSpPr>
          <p:nvPr/>
        </p:nvSpPr>
        <p:spPr bwMode="auto">
          <a:xfrm>
            <a:off x="7313613" y="5408613"/>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2501" name="Rechteck 62500">
            <a:extLst>
              <a:ext uri="{FF2B5EF4-FFF2-40B4-BE49-F238E27FC236}">
                <a16:creationId xmlns:a16="http://schemas.microsoft.com/office/drawing/2014/main" id="{91DE8361-ED51-422A-8F58-243BB7C01EBE}"/>
              </a:ext>
            </a:extLst>
          </p:cNvPr>
          <p:cNvSpPr>
            <a:spLocks noChangeArrowheads="1"/>
          </p:cNvSpPr>
          <p:nvPr/>
        </p:nvSpPr>
        <p:spPr bwMode="auto">
          <a:xfrm>
            <a:off x="7008813" y="6170613"/>
            <a:ext cx="685800" cy="609600"/>
          </a:xfrm>
          <a:prstGeom prst="rect">
            <a:avLst/>
          </a:prstGeom>
          <a:pattFill prst="sm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ox(out)">
                                      <p:cBhvr>
                                        <p:cTn id="7" dur="500"/>
                                        <p:tgtEl>
                                          <p:spTgt spid="62466"/>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par>
                          <p:cTn id="8" fill="hold" nodeType="afterGroup">
                            <p:stCondLst>
                              <p:cond delay="500"/>
                            </p:stCondLst>
                            <p:childTnLst>
                              <p:par>
                                <p:cTn id="9" presetID="11" presetClass="entr" presetSubtype="0" fill="hold" grpId="0" nodeType="afterEffect">
                                  <p:stCondLst>
                                    <p:cond delay="0"/>
                                  </p:stCondLst>
                                  <p:childTnLst>
                                    <p:set>
                                      <p:cBhvr>
                                        <p:cTn id="10" dur="500">
                                          <p:stCondLst>
                                            <p:cond delay="0"/>
                                          </p:stCondLst>
                                        </p:cTn>
                                        <p:tgtEl>
                                          <p:spTgt spid="624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3602"/>
                                        </p:tgtEl>
                                        <p:attrNameLst>
                                          <p:attrName>style.visibility</p:attrName>
                                        </p:attrNameLst>
                                      </p:cBhvr>
                                      <p:to>
                                        <p:strVal val="visible"/>
                                      </p:to>
                                    </p:set>
                                    <p:animEffect transition="in" filter="box(out)">
                                      <p:cBhvr>
                                        <p:cTn id="15" dur="500"/>
                                        <p:tgtEl>
                                          <p:spTgt spid="3602"/>
                                        </p:tgtEl>
                                      </p:cBhvr>
                                    </p:animEffect>
                                  </p:childTnLst>
                                  <p:subTnLst>
                                    <p:audio>
                                      <p:cMediaNode>
                                        <p:cTn display="0" masterRel="sameClick">
                                          <p:stCondLst>
                                            <p:cond evt="begin" delay="0">
                                              <p:tn val="13"/>
                                            </p:cond>
                                          </p:stCondLst>
                                          <p:endCondLst>
                                            <p:cond evt="onStopAudio" delay="0">
                                              <p:tgtEl>
                                                <p:sldTgt/>
                                              </p:tgtEl>
                                            </p:cond>
                                          </p:endCondLst>
                                        </p:cTn>
                                        <p:tgtEl>
                                          <p:sndTgt r:embed="rId2" name="Kamera"/>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2472"/>
                                        </p:tgtEl>
                                        <p:attrNameLst>
                                          <p:attrName>style.visibility</p:attrName>
                                        </p:attrNameLst>
                                      </p:cBhvr>
                                      <p:to>
                                        <p:strVal val="visible"/>
                                      </p:to>
                                    </p:set>
                                    <p:animEffect transition="in" filter="wipe(down)">
                                      <p:cBhvr>
                                        <p:cTn id="20" dur="500"/>
                                        <p:tgtEl>
                                          <p:spTgt spid="624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2479"/>
                                        </p:tgtEl>
                                        <p:attrNameLst>
                                          <p:attrName>style.visibility</p:attrName>
                                        </p:attrNameLst>
                                      </p:cBhvr>
                                      <p:to>
                                        <p:strVal val="visible"/>
                                      </p:to>
                                    </p:set>
                                    <p:animEffect transition="in" filter="wipe(up)">
                                      <p:cBhvr>
                                        <p:cTn id="25" dur="500"/>
                                        <p:tgtEl>
                                          <p:spTgt spid="624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62480"/>
                                        </p:tgtEl>
                                        <p:attrNameLst>
                                          <p:attrName>style.visibility</p:attrName>
                                        </p:attrNameLst>
                                      </p:cBhvr>
                                      <p:to>
                                        <p:strVal val="visible"/>
                                      </p:to>
                                    </p:set>
                                    <p:animEffect transition="in" filter="box(out)">
                                      <p:cBhvr>
                                        <p:cTn id="30" dur="500"/>
                                        <p:tgtEl>
                                          <p:spTgt spid="62480"/>
                                        </p:tgtEl>
                                      </p:cBhvr>
                                    </p:animEffect>
                                  </p:childTnLst>
                                  <p:subTnLst>
                                    <p:audio>
                                      <p:cMediaNode>
                                        <p:cTn display="0" masterRel="sameClick">
                                          <p:stCondLst>
                                            <p:cond evt="begin" delay="0">
                                              <p:tn val="28"/>
                                            </p:cond>
                                          </p:stCondLst>
                                          <p:endCondLst>
                                            <p:cond evt="onStopAudio" delay="0">
                                              <p:tgtEl>
                                                <p:sldTgt/>
                                              </p:tgtEl>
                                            </p:cond>
                                          </p:endCondLst>
                                        </p:cTn>
                                        <p:tgtEl>
                                          <p:sndTgt r:embed="rId2" name="Kamera"/>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62481"/>
                                        </p:tgtEl>
                                        <p:attrNameLst>
                                          <p:attrName>style.visibility</p:attrName>
                                        </p:attrNameLst>
                                      </p:cBhvr>
                                      <p:to>
                                        <p:strVal val="visible"/>
                                      </p:to>
                                    </p:set>
                                    <p:animEffect transition="in" filter="box(out)">
                                      <p:cBhvr>
                                        <p:cTn id="35" dur="500"/>
                                        <p:tgtEl>
                                          <p:spTgt spid="62481"/>
                                        </p:tgtEl>
                                      </p:cBhvr>
                                    </p:animEffect>
                                  </p:childTnLst>
                                  <p:subTnLst>
                                    <p:audio>
                                      <p:cMediaNode>
                                        <p:cTn display="0" masterRel="sameClick">
                                          <p:stCondLst>
                                            <p:cond evt="begin" delay="0">
                                              <p:tn val="33"/>
                                            </p:cond>
                                          </p:stCondLst>
                                          <p:endCondLst>
                                            <p:cond evt="onStopAudio" delay="0">
                                              <p:tgtEl>
                                                <p:sldTgt/>
                                              </p:tgtEl>
                                            </p:cond>
                                          </p:endCondLst>
                                        </p:cTn>
                                        <p:tgtEl>
                                          <p:sndTgt r:embed="rId2" name="Kamera"/>
                                        </p:tgtEl>
                                      </p:cMediaNode>
                                    </p:audio>
                                  </p:subTnLst>
                                </p:cTn>
                              </p:par>
                            </p:childTnLst>
                          </p:cTn>
                        </p:par>
                        <p:par>
                          <p:cTn id="36" fill="hold" nodeType="afterGroup">
                            <p:stCondLst>
                              <p:cond delay="500"/>
                            </p:stCondLst>
                            <p:childTnLst>
                              <p:par>
                                <p:cTn id="37" presetID="11" presetClass="entr" presetSubtype="0" fill="hold" nodeType="afterEffect">
                                  <p:stCondLst>
                                    <p:cond delay="0"/>
                                  </p:stCondLst>
                                  <p:childTnLst>
                                    <p:set>
                                      <p:cBhvr>
                                        <p:cTn id="38" dur="500">
                                          <p:stCondLst>
                                            <p:cond delay="0"/>
                                          </p:stCondLst>
                                        </p:cTn>
                                        <p:tgtEl>
                                          <p:spTgt spid="62483"/>
                                        </p:tgtEl>
                                        <p:attrNameLst>
                                          <p:attrName>style.visibility</p:attrName>
                                        </p:attrNameLst>
                                      </p:cBhvr>
                                      <p:to>
                                        <p:strVal val="visible"/>
                                      </p:to>
                                    </p:set>
                                  </p:childTnLst>
                                </p:cTn>
                              </p:par>
                            </p:childTnLst>
                          </p:cTn>
                        </p:par>
                        <p:par>
                          <p:cTn id="39" fill="hold" nodeType="afterGroup">
                            <p:stCondLst>
                              <p:cond delay="1000"/>
                            </p:stCondLst>
                            <p:childTnLst>
                              <p:par>
                                <p:cTn id="40" presetID="11" presetClass="entr" presetSubtype="0" fill="hold" nodeType="afterEffect">
                                  <p:stCondLst>
                                    <p:cond delay="0"/>
                                  </p:stCondLst>
                                  <p:childTnLst>
                                    <p:set>
                                      <p:cBhvr>
                                        <p:cTn id="41" dur="500">
                                          <p:stCondLst>
                                            <p:cond delay="0"/>
                                          </p:stCondLst>
                                        </p:cTn>
                                        <p:tgtEl>
                                          <p:spTgt spid="62484"/>
                                        </p:tgtEl>
                                        <p:attrNameLst>
                                          <p:attrName>style.visibility</p:attrName>
                                        </p:attrNameLst>
                                      </p:cBhvr>
                                      <p:to>
                                        <p:strVal val="visible"/>
                                      </p:to>
                                    </p:set>
                                  </p:childTnLst>
                                </p:cTn>
                              </p:par>
                            </p:childTnLst>
                          </p:cTn>
                        </p:par>
                        <p:par>
                          <p:cTn id="42" fill="hold" nodeType="afterGroup">
                            <p:stCondLst>
                              <p:cond delay="1500"/>
                            </p:stCondLst>
                            <p:childTnLst>
                              <p:par>
                                <p:cTn id="43" presetID="11" presetClass="entr" presetSubtype="0" fill="hold" nodeType="afterEffect">
                                  <p:stCondLst>
                                    <p:cond delay="0"/>
                                  </p:stCondLst>
                                  <p:childTnLst>
                                    <p:set>
                                      <p:cBhvr>
                                        <p:cTn id="44" dur="500">
                                          <p:stCondLst>
                                            <p:cond delay="0"/>
                                          </p:stCondLst>
                                        </p:cTn>
                                        <p:tgtEl>
                                          <p:spTgt spid="62485"/>
                                        </p:tgtEl>
                                        <p:attrNameLst>
                                          <p:attrName>style.visibility</p:attrName>
                                        </p:attrNameLst>
                                      </p:cBhvr>
                                      <p:to>
                                        <p:strVal val="visible"/>
                                      </p:to>
                                    </p:set>
                                  </p:childTnLst>
                                </p:cTn>
                              </p:par>
                            </p:childTnLst>
                          </p:cTn>
                        </p:par>
                        <p:par>
                          <p:cTn id="45" fill="hold" nodeType="afterGroup">
                            <p:stCondLst>
                              <p:cond delay="2000"/>
                            </p:stCondLst>
                            <p:childTnLst>
                              <p:par>
                                <p:cTn id="46" presetID="11" presetClass="entr" presetSubtype="0" fill="hold" nodeType="afterEffect">
                                  <p:stCondLst>
                                    <p:cond delay="0"/>
                                  </p:stCondLst>
                                  <p:childTnLst>
                                    <p:set>
                                      <p:cBhvr>
                                        <p:cTn id="47" dur="500">
                                          <p:stCondLst>
                                            <p:cond delay="0"/>
                                          </p:stCondLst>
                                        </p:cTn>
                                        <p:tgtEl>
                                          <p:spTgt spid="62486"/>
                                        </p:tgtEl>
                                        <p:attrNameLst>
                                          <p:attrName>style.visibility</p:attrName>
                                        </p:attrNameLst>
                                      </p:cBhvr>
                                      <p:to>
                                        <p:strVal val="visible"/>
                                      </p:to>
                                    </p:set>
                                  </p:childTnLst>
                                </p:cTn>
                              </p:par>
                            </p:childTnLst>
                          </p:cTn>
                        </p:par>
                        <p:par>
                          <p:cTn id="48" fill="hold" nodeType="afterGroup">
                            <p:stCondLst>
                              <p:cond delay="2500"/>
                            </p:stCondLst>
                            <p:childTnLst>
                              <p:par>
                                <p:cTn id="49" presetID="11" presetClass="entr" presetSubtype="0" fill="hold" nodeType="afterEffect">
                                  <p:stCondLst>
                                    <p:cond delay="0"/>
                                  </p:stCondLst>
                                  <p:childTnLst>
                                    <p:set>
                                      <p:cBhvr>
                                        <p:cTn id="50" dur="500">
                                          <p:stCondLst>
                                            <p:cond delay="0"/>
                                          </p:stCondLst>
                                        </p:cTn>
                                        <p:tgtEl>
                                          <p:spTgt spid="62487"/>
                                        </p:tgtEl>
                                        <p:attrNameLst>
                                          <p:attrName>style.visibility</p:attrName>
                                        </p:attrNameLst>
                                      </p:cBhvr>
                                      <p:to>
                                        <p:strVal val="visible"/>
                                      </p:to>
                                    </p:set>
                                  </p:childTnLst>
                                </p:cTn>
                              </p:par>
                            </p:childTnLst>
                          </p:cTn>
                        </p:par>
                        <p:par>
                          <p:cTn id="51" fill="hold" nodeType="afterGroup">
                            <p:stCondLst>
                              <p:cond delay="3000"/>
                            </p:stCondLst>
                            <p:childTnLst>
                              <p:par>
                                <p:cTn id="52" presetID="11" presetClass="entr" presetSubtype="0" fill="hold" nodeType="afterEffect">
                                  <p:stCondLst>
                                    <p:cond delay="0"/>
                                  </p:stCondLst>
                                  <p:childTnLst>
                                    <p:set>
                                      <p:cBhvr>
                                        <p:cTn id="53" dur="500">
                                          <p:stCondLst>
                                            <p:cond delay="0"/>
                                          </p:stCondLst>
                                        </p:cTn>
                                        <p:tgtEl>
                                          <p:spTgt spid="62488"/>
                                        </p:tgtEl>
                                        <p:attrNameLst>
                                          <p:attrName>style.visibility</p:attrName>
                                        </p:attrNameLst>
                                      </p:cBhvr>
                                      <p:to>
                                        <p:strVal val="visible"/>
                                      </p:to>
                                    </p:set>
                                  </p:childTnLst>
                                </p:cTn>
                              </p:par>
                            </p:childTnLst>
                          </p:cTn>
                        </p:par>
                        <p:par>
                          <p:cTn id="54" fill="hold" nodeType="afterGroup">
                            <p:stCondLst>
                              <p:cond delay="3500"/>
                            </p:stCondLst>
                            <p:childTnLst>
                              <p:par>
                                <p:cTn id="55" presetID="11" presetClass="entr" presetSubtype="0" fill="hold" nodeType="afterEffect">
                                  <p:stCondLst>
                                    <p:cond delay="0"/>
                                  </p:stCondLst>
                                  <p:childTnLst>
                                    <p:set>
                                      <p:cBhvr>
                                        <p:cTn id="56" dur="500">
                                          <p:stCondLst>
                                            <p:cond delay="0"/>
                                          </p:stCondLst>
                                        </p:cTn>
                                        <p:tgtEl>
                                          <p:spTgt spid="62489"/>
                                        </p:tgtEl>
                                        <p:attrNameLst>
                                          <p:attrName>style.visibility</p:attrName>
                                        </p:attrNameLst>
                                      </p:cBhvr>
                                      <p:to>
                                        <p:strVal val="visible"/>
                                      </p:to>
                                    </p:set>
                                  </p:childTnLst>
                                </p:cTn>
                              </p:par>
                            </p:childTnLst>
                          </p:cTn>
                        </p:par>
                        <p:par>
                          <p:cTn id="57" fill="hold" nodeType="afterGroup">
                            <p:stCondLst>
                              <p:cond delay="4000"/>
                            </p:stCondLst>
                            <p:childTnLst>
                              <p:par>
                                <p:cTn id="58" presetID="11" presetClass="entr" presetSubtype="0" fill="hold" nodeType="afterEffect">
                                  <p:stCondLst>
                                    <p:cond delay="0"/>
                                  </p:stCondLst>
                                  <p:childTnLst>
                                    <p:set>
                                      <p:cBhvr>
                                        <p:cTn id="59" dur="500">
                                          <p:stCondLst>
                                            <p:cond delay="0"/>
                                          </p:stCondLst>
                                        </p:cTn>
                                        <p:tgtEl>
                                          <p:spTgt spid="62490"/>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nodeType="clickEffect">
                                  <p:stCondLst>
                                    <p:cond delay="0"/>
                                  </p:stCondLst>
                                  <p:childTnLst>
                                    <p:set>
                                      <p:cBhvr>
                                        <p:cTn id="63" dur="1" fill="hold">
                                          <p:stCondLst>
                                            <p:cond delay="0"/>
                                          </p:stCondLst>
                                        </p:cTn>
                                        <p:tgtEl>
                                          <p:spTgt spid="62491"/>
                                        </p:tgtEl>
                                        <p:attrNameLst>
                                          <p:attrName>style.visibility</p:attrName>
                                        </p:attrNameLst>
                                      </p:cBhvr>
                                      <p:to>
                                        <p:strVal val="visible"/>
                                      </p:to>
                                    </p:set>
                                    <p:animEffect transition="in" filter="box(out)">
                                      <p:cBhvr>
                                        <p:cTn id="64" dur="500"/>
                                        <p:tgtEl>
                                          <p:spTgt spid="62491"/>
                                        </p:tgtEl>
                                      </p:cBhvr>
                                    </p:animEffect>
                                  </p:childTnLst>
                                  <p:subTnLst>
                                    <p:audio>
                                      <p:cMediaNode>
                                        <p:cTn display="0" masterRel="sameClick">
                                          <p:stCondLst>
                                            <p:cond evt="begin" delay="0">
                                              <p:tn val="62"/>
                                            </p:cond>
                                          </p:stCondLst>
                                          <p:endCondLst>
                                            <p:cond evt="onStopAudio" delay="0">
                                              <p:tgtEl>
                                                <p:sldTgt/>
                                              </p:tgtEl>
                                            </p:cond>
                                          </p:endCondLst>
                                        </p:cTn>
                                        <p:tgtEl>
                                          <p:sndTgt r:embed="rId2" name="Kamera"/>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32" fill="hold" nodeType="clickEffect">
                                  <p:stCondLst>
                                    <p:cond delay="0"/>
                                  </p:stCondLst>
                                  <p:childTnLst>
                                    <p:set>
                                      <p:cBhvr>
                                        <p:cTn id="68" dur="1" fill="hold">
                                          <p:stCondLst>
                                            <p:cond delay="0"/>
                                          </p:stCondLst>
                                        </p:cTn>
                                        <p:tgtEl>
                                          <p:spTgt spid="27348"/>
                                        </p:tgtEl>
                                        <p:attrNameLst>
                                          <p:attrName>style.visibility</p:attrName>
                                        </p:attrNameLst>
                                      </p:cBhvr>
                                      <p:to>
                                        <p:strVal val="visible"/>
                                      </p:to>
                                    </p:set>
                                    <p:animEffect transition="in" filter="box(out)">
                                      <p:cBhvr>
                                        <p:cTn id="69" dur="500"/>
                                        <p:tgtEl>
                                          <p:spTgt spid="27348"/>
                                        </p:tgtEl>
                                      </p:cBhvr>
                                    </p:animEffect>
                                  </p:childTnLst>
                                  <p:subTnLst>
                                    <p:audio>
                                      <p:cMediaNode>
                                        <p:cTn display="0" masterRel="sameClick">
                                          <p:stCondLst>
                                            <p:cond evt="begin" delay="0">
                                              <p:tn val="67"/>
                                            </p:cond>
                                          </p:stCondLst>
                                          <p:endCondLst>
                                            <p:cond evt="onStopAudio" delay="0">
                                              <p:tgtEl>
                                                <p:sldTgt/>
                                              </p:tgtEl>
                                            </p:cond>
                                          </p:endCondLst>
                                        </p:cTn>
                                        <p:tgtEl>
                                          <p:sndTgt r:embed="rId2" name="Kamera"/>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62500"/>
                                        </p:tgtEl>
                                        <p:attrNameLst>
                                          <p:attrName>style.visibility</p:attrName>
                                        </p:attrNameLst>
                                      </p:cBhvr>
                                      <p:to>
                                        <p:strVal val="visible"/>
                                      </p:to>
                                    </p:set>
                                    <p:animEffect transition="in" filter="wipe(up)">
                                      <p:cBhvr>
                                        <p:cTn id="74" dur="500"/>
                                        <p:tgtEl>
                                          <p:spTgt spid="62500"/>
                                        </p:tgtEl>
                                      </p:cBhvr>
                                    </p:animEffect>
                                  </p:childTnLst>
                                  <p:subTnLst>
                                    <p:set>
                                      <p:cBhvr override="childStyle">
                                        <p:cTn dur="1" fill="hold" display="0" masterRel="nextClick" afterEffect="1"/>
                                        <p:tgtEl>
                                          <p:spTgt spid="62500"/>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3" name="J_SWIM1.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62501"/>
                                        </p:tgtEl>
                                        <p:attrNameLst>
                                          <p:attrName>style.visibility</p:attrName>
                                        </p:attrNameLst>
                                      </p:cBhvr>
                                      <p:to>
                                        <p:strVal val="visible"/>
                                      </p:to>
                                    </p:set>
                                    <p:animEffect transition="in" filter="box(out)">
                                      <p:cBhvr>
                                        <p:cTn id="79" dur="500"/>
                                        <p:tgtEl>
                                          <p:spTgt spid="62501"/>
                                        </p:tgtEl>
                                      </p:cBhvr>
                                    </p:animEffect>
                                  </p:childTnLst>
                                  <p:subTnLst>
                                    <p:audio>
                                      <p:cMediaNode>
                                        <p:cTn display="0" masterRel="sameClick">
                                          <p:stCondLst>
                                            <p:cond evt="begin" delay="0">
                                              <p:tn val="77"/>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animBg="1"/>
      <p:bldP spid="62472" grpId="0" animBg="1"/>
      <p:bldP spid="62479" grpId="0" animBg="1"/>
      <p:bldP spid="62480" grpId="0" animBg="1"/>
      <p:bldP spid="62481" grpId="0" animBg="1"/>
      <p:bldP spid="62500" grpId="0" animBg="1"/>
      <p:bldP spid="6250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Form 8192">
            <a:extLst>
              <a:ext uri="{FF2B5EF4-FFF2-40B4-BE49-F238E27FC236}">
                <a16:creationId xmlns:a16="http://schemas.microsoft.com/office/drawing/2014/main" id="{55A70BB4-99E1-4642-A03B-C74629729664}"/>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weiter zu beachten</a:t>
            </a:r>
          </a:p>
        </p:txBody>
      </p:sp>
      <p:sp>
        <p:nvSpPr>
          <p:cNvPr id="8194" name="Form 8193">
            <a:extLst>
              <a:ext uri="{FF2B5EF4-FFF2-40B4-BE49-F238E27FC236}">
                <a16:creationId xmlns:a16="http://schemas.microsoft.com/office/drawing/2014/main" id="{367EC531-D6C6-4175-AF30-C146428228AD}"/>
              </a:ext>
            </a:extLst>
          </p:cNvPr>
          <p:cNvSpPr>
            <a:spLocks noGrp="1" noChangeArrowheads="1"/>
          </p:cNvSpPr>
          <p:nvPr>
            <p:ph type="body" idx="1"/>
          </p:nvPr>
        </p:nvSpPr>
        <p:spPr>
          <a:noFill/>
        </p:spPr>
        <p:txBody>
          <a:bodyPr/>
          <a:lstStyle/>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sterile Gefäße und  Geräte nur in der Nähe einer nicht leuchtendenbunsenflamme öffnen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sterile Pipetten vor der Benutzung</a:t>
            </a:r>
            <a:r>
              <a:rPr lang="de-DE" altLang="de-DE" b="1">
                <a:effectLst>
                  <a:outerShdw blurRad="38100" dist="38100" dir="2700000" algn="tl">
                    <a:srgbClr val="000000"/>
                  </a:outerShdw>
                </a:effectLst>
                <a:latin typeface="Times New Roman" panose="02020603050405020304" pitchFamily="18" charset="0"/>
                <a:cs typeface="Arial" panose="020B0604020202020204" pitchFamily="34" charset="0"/>
              </a:rPr>
              <a:t> kurz</a:t>
            </a: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 durch die Flamme ziehen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Ränder von Glasgefäßen vor und nach der Entnahme von Material kurz abflammen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Gefäße nur kurz öffnen und schräg halten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0-#ppt_w/2"/>
                                          </p:val>
                                        </p:tav>
                                        <p:tav tm="100000">
                                          <p:val>
                                            <p:strVal val="#ppt_x"/>
                                          </p:val>
                                        </p:tav>
                                      </p:tavLst>
                                    </p:anim>
                                    <p:anim calcmode="lin" valueType="num">
                                      <p:cBhvr additive="base">
                                        <p:cTn id="8" dur="500" fill="hold"/>
                                        <p:tgtEl>
                                          <p:spTgt spid="81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194">
                                            <p:txEl>
                                              <p:pRg st="0" end="0"/>
                                            </p:txEl>
                                          </p:spTgt>
                                        </p:tgtEl>
                                        <p:attrNameLst>
                                          <p:attrName>style.visibility</p:attrName>
                                        </p:attrNameLst>
                                      </p:cBhvr>
                                      <p:to>
                                        <p:strVal val="visible"/>
                                      </p:to>
                                    </p:set>
                                    <p:animEffect transition="in" filter="wipe(left)">
                                      <p:cBhvr>
                                        <p:cTn id="13" dur="500"/>
                                        <p:tgtEl>
                                          <p:spTgt spid="819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194">
                                            <p:txEl>
                                              <p:pRg st="1" end="1"/>
                                            </p:txEl>
                                          </p:spTgt>
                                        </p:tgtEl>
                                        <p:attrNameLst>
                                          <p:attrName>style.visibility</p:attrName>
                                        </p:attrNameLst>
                                      </p:cBhvr>
                                      <p:to>
                                        <p:strVal val="visible"/>
                                      </p:to>
                                    </p:set>
                                    <p:animEffect transition="in" filter="wipe(left)">
                                      <p:cBhvr>
                                        <p:cTn id="18" dur="500"/>
                                        <p:tgtEl>
                                          <p:spTgt spid="8194">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Glöck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194">
                                            <p:txEl>
                                              <p:pRg st="2" end="2"/>
                                            </p:txEl>
                                          </p:spTgt>
                                        </p:tgtEl>
                                        <p:attrNameLst>
                                          <p:attrName>style.visibility</p:attrName>
                                        </p:attrNameLst>
                                      </p:cBhvr>
                                      <p:to>
                                        <p:strVal val="visible"/>
                                      </p:to>
                                    </p:set>
                                    <p:animEffect transition="in" filter="wipe(left)">
                                      <p:cBhvr>
                                        <p:cTn id="23" dur="500"/>
                                        <p:tgtEl>
                                          <p:spTgt spid="8194">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Glöckche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194">
                                            <p:txEl>
                                              <p:pRg st="3" end="3"/>
                                            </p:txEl>
                                          </p:spTgt>
                                        </p:tgtEl>
                                        <p:attrNameLst>
                                          <p:attrName>style.visibility</p:attrName>
                                        </p:attrNameLst>
                                      </p:cBhvr>
                                      <p:to>
                                        <p:strVal val="visible"/>
                                      </p:to>
                                    </p:set>
                                    <p:animEffect transition="in" filter="wipe(left)">
                                      <p:cBhvr>
                                        <p:cTn id="28" dur="500"/>
                                        <p:tgtEl>
                                          <p:spTgt spid="8194">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utoUpdateAnimBg="0"/>
      <p:bldP spid="8194"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hteck 63488">
            <a:extLst>
              <a:ext uri="{FF2B5EF4-FFF2-40B4-BE49-F238E27FC236}">
                <a16:creationId xmlns:a16="http://schemas.microsoft.com/office/drawing/2014/main" id="{234E09C4-A216-40C2-AC32-3A8F9EBA1264}"/>
              </a:ext>
            </a:extLst>
          </p:cNvPr>
          <p:cNvSpPr>
            <a:spLocks noChangeArrowheads="1"/>
          </p:cNvSpPr>
          <p:nvPr/>
        </p:nvSpPr>
        <p:spPr bwMode="auto">
          <a:xfrm>
            <a:off x="1219200" y="144463"/>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Objektträger vollständig mit  entfärbelösung (ethanol9 bedecken, etwa 20-30 sec. einwirken lassen, abgießen, vorsichtig mit Leitungswasser abspülen</a:t>
            </a:r>
          </a:p>
        </p:txBody>
      </p:sp>
      <p:sp>
        <p:nvSpPr>
          <p:cNvPr id="63490" name="Rechteck 63489">
            <a:extLst>
              <a:ext uri="{FF2B5EF4-FFF2-40B4-BE49-F238E27FC236}">
                <a16:creationId xmlns:a16="http://schemas.microsoft.com/office/drawing/2014/main" id="{959D10EB-7B64-4FD4-A4F9-CE5B8947244A}"/>
              </a:ext>
            </a:extLst>
          </p:cNvPr>
          <p:cNvSpPr>
            <a:spLocks noChangeArrowheads="1"/>
          </p:cNvSpPr>
          <p:nvPr/>
        </p:nvSpPr>
        <p:spPr bwMode="auto">
          <a:xfrm>
            <a:off x="457200" y="3810000"/>
            <a:ext cx="3124200" cy="76200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491" name="Rechteck 63490">
            <a:extLst>
              <a:ext uri="{FF2B5EF4-FFF2-40B4-BE49-F238E27FC236}">
                <a16:creationId xmlns:a16="http://schemas.microsoft.com/office/drawing/2014/main" id="{F8053525-5268-4A86-96DE-4FBA91C1ACA7}"/>
              </a:ext>
            </a:extLst>
          </p:cNvPr>
          <p:cNvSpPr>
            <a:spLocks noChangeArrowheads="1"/>
          </p:cNvSpPr>
          <p:nvPr/>
        </p:nvSpPr>
        <p:spPr bwMode="auto">
          <a:xfrm>
            <a:off x="1524000" y="3886200"/>
            <a:ext cx="685800" cy="609600"/>
          </a:xfrm>
          <a:prstGeom prst="rect">
            <a:avLst/>
          </a:prstGeom>
          <a:pattFill prst="pct10">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9668" name="Group 7">
            <a:extLst>
              <a:ext uri="{FF2B5EF4-FFF2-40B4-BE49-F238E27FC236}">
                <a16:creationId xmlns:a16="http://schemas.microsoft.com/office/drawing/2014/main" id="{19E82482-0A25-415D-A340-0C55ACEBF0A5}"/>
              </a:ext>
            </a:extLst>
          </p:cNvPr>
          <p:cNvGrpSpPr>
            <a:grpSpLocks/>
          </p:cNvGrpSpPr>
          <p:nvPr/>
        </p:nvGrpSpPr>
        <p:grpSpPr bwMode="auto">
          <a:xfrm>
            <a:off x="3733800" y="1546225"/>
            <a:ext cx="741363" cy="2720975"/>
            <a:chOff x="2352" y="974"/>
            <a:chExt cx="467" cy="1714"/>
          </a:xfrm>
        </p:grpSpPr>
        <p:sp>
          <p:nvSpPr>
            <p:cNvPr id="65567" name="Rechteck 63491">
              <a:extLst>
                <a:ext uri="{FF2B5EF4-FFF2-40B4-BE49-F238E27FC236}">
                  <a16:creationId xmlns:a16="http://schemas.microsoft.com/office/drawing/2014/main" id="{1F2A83C2-A530-4DC5-8294-7CAB3BAB7C62}"/>
                </a:ext>
              </a:extLst>
            </p:cNvPr>
            <p:cNvSpPr>
              <a:spLocks noChangeArrowheads="1"/>
            </p:cNvSpPr>
            <p:nvPr/>
          </p:nvSpPr>
          <p:spPr bwMode="auto">
            <a:xfrm>
              <a:off x="2496"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68" name="Form 63492">
              <a:extLst>
                <a:ext uri="{FF2B5EF4-FFF2-40B4-BE49-F238E27FC236}">
                  <a16:creationId xmlns:a16="http://schemas.microsoft.com/office/drawing/2014/main" id="{76CC167A-CCF5-4B39-BA43-E7913BFD2C9D}"/>
                </a:ext>
              </a:extLst>
            </p:cNvPr>
            <p:cNvSpPr>
              <a:spLocks noChangeArrowheads="1"/>
            </p:cNvSpPr>
            <p:nvPr/>
          </p:nvSpPr>
          <p:spPr bwMode="auto">
            <a:xfrm rot="10800000" flipH="1">
              <a:off x="2496"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69" name="Form 63493">
              <a:extLst>
                <a:ext uri="{FF2B5EF4-FFF2-40B4-BE49-F238E27FC236}">
                  <a16:creationId xmlns:a16="http://schemas.microsoft.com/office/drawing/2014/main" id="{C15D6AEA-08F2-4FA9-BE70-6CD04410CE69}"/>
                </a:ext>
              </a:extLst>
            </p:cNvPr>
            <p:cNvSpPr>
              <a:spLocks/>
            </p:cNvSpPr>
            <p:nvPr/>
          </p:nvSpPr>
          <p:spPr bwMode="auto">
            <a:xfrm>
              <a:off x="2352"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3496" name="Rechteck 63495">
            <a:extLst>
              <a:ext uri="{FF2B5EF4-FFF2-40B4-BE49-F238E27FC236}">
                <a16:creationId xmlns:a16="http://schemas.microsoft.com/office/drawing/2014/main" id="{D3D6F3B0-A9D9-4C34-A632-74AF19169DCB}"/>
              </a:ext>
            </a:extLst>
          </p:cNvPr>
          <p:cNvSpPr>
            <a:spLocks noChangeArrowheads="1"/>
          </p:cNvSpPr>
          <p:nvPr/>
        </p:nvSpPr>
        <p:spPr bwMode="auto">
          <a:xfrm>
            <a:off x="3962400" y="3352800"/>
            <a:ext cx="228600" cy="533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65542" name="Group 14">
            <a:extLst>
              <a:ext uri="{FF2B5EF4-FFF2-40B4-BE49-F238E27FC236}">
                <a16:creationId xmlns:a16="http://schemas.microsoft.com/office/drawing/2014/main" id="{D9A26D4F-DBD0-49BA-9F2B-27CFF3276BB8}"/>
              </a:ext>
            </a:extLst>
          </p:cNvPr>
          <p:cNvGrpSpPr>
            <a:grpSpLocks/>
          </p:cNvGrpSpPr>
          <p:nvPr/>
        </p:nvGrpSpPr>
        <p:grpSpPr bwMode="auto">
          <a:xfrm>
            <a:off x="1524000" y="1470025"/>
            <a:ext cx="741363" cy="2720975"/>
            <a:chOff x="960" y="926"/>
            <a:chExt cx="467" cy="1714"/>
          </a:xfrm>
        </p:grpSpPr>
        <p:grpSp>
          <p:nvGrpSpPr>
            <p:cNvPr id="65562" name="Group 12">
              <a:extLst>
                <a:ext uri="{FF2B5EF4-FFF2-40B4-BE49-F238E27FC236}">
                  <a16:creationId xmlns:a16="http://schemas.microsoft.com/office/drawing/2014/main" id="{C61ED6EB-C5B0-4F49-A9AA-30446BAB8388}"/>
                </a:ext>
              </a:extLst>
            </p:cNvPr>
            <p:cNvGrpSpPr>
              <a:grpSpLocks/>
            </p:cNvGrpSpPr>
            <p:nvPr/>
          </p:nvGrpSpPr>
          <p:grpSpPr bwMode="auto">
            <a:xfrm>
              <a:off x="960" y="926"/>
              <a:ext cx="467" cy="1714"/>
              <a:chOff x="960" y="926"/>
              <a:chExt cx="467" cy="1714"/>
            </a:xfrm>
          </p:grpSpPr>
          <p:sp>
            <p:nvSpPr>
              <p:cNvPr id="65564" name="Rechteck 63496">
                <a:extLst>
                  <a:ext uri="{FF2B5EF4-FFF2-40B4-BE49-F238E27FC236}">
                    <a16:creationId xmlns:a16="http://schemas.microsoft.com/office/drawing/2014/main" id="{8716FA76-C595-42E1-BEC6-519F5EC382B3}"/>
                  </a:ext>
                </a:extLst>
              </p:cNvPr>
              <p:cNvSpPr>
                <a:spLocks noChangeArrowheads="1"/>
              </p:cNvSpPr>
              <p:nvPr/>
            </p:nvSpPr>
            <p:spPr bwMode="auto">
              <a:xfrm>
                <a:off x="1104" y="1296"/>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65" name="Form 63497">
                <a:extLst>
                  <a:ext uri="{FF2B5EF4-FFF2-40B4-BE49-F238E27FC236}">
                    <a16:creationId xmlns:a16="http://schemas.microsoft.com/office/drawing/2014/main" id="{A47FB69C-16E2-4FD9-A3B7-142AEE16329B}"/>
                  </a:ext>
                </a:extLst>
              </p:cNvPr>
              <p:cNvSpPr>
                <a:spLocks noChangeArrowheads="1"/>
              </p:cNvSpPr>
              <p:nvPr/>
            </p:nvSpPr>
            <p:spPr bwMode="auto">
              <a:xfrm rot="10800000" flipH="1">
                <a:off x="1104" y="2352"/>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66" name="Form 63498">
                <a:extLst>
                  <a:ext uri="{FF2B5EF4-FFF2-40B4-BE49-F238E27FC236}">
                    <a16:creationId xmlns:a16="http://schemas.microsoft.com/office/drawing/2014/main" id="{72A0A597-2532-471A-BCC7-3B06F20034B9}"/>
                  </a:ext>
                </a:extLst>
              </p:cNvPr>
              <p:cNvSpPr>
                <a:spLocks/>
              </p:cNvSpPr>
              <p:nvPr/>
            </p:nvSpPr>
            <p:spPr bwMode="auto">
              <a:xfrm>
                <a:off x="960" y="926"/>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5563" name="Rechteck 63500">
              <a:extLst>
                <a:ext uri="{FF2B5EF4-FFF2-40B4-BE49-F238E27FC236}">
                  <a16:creationId xmlns:a16="http://schemas.microsoft.com/office/drawing/2014/main" id="{C680ED28-7360-471D-A1FE-81A8236010FE}"/>
                </a:ext>
              </a:extLst>
            </p:cNvPr>
            <p:cNvSpPr>
              <a:spLocks noChangeArrowheads="1"/>
            </p:cNvSpPr>
            <p:nvPr/>
          </p:nvSpPr>
          <p:spPr bwMode="auto">
            <a:xfrm>
              <a:off x="1104" y="2016"/>
              <a:ext cx="144" cy="33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3503" name="Rechteck 63502">
            <a:extLst>
              <a:ext uri="{FF2B5EF4-FFF2-40B4-BE49-F238E27FC236}">
                <a16:creationId xmlns:a16="http://schemas.microsoft.com/office/drawing/2014/main" id="{9A61430D-7EAD-4007-96DC-32CCC5AC5961}"/>
              </a:ext>
            </a:extLst>
          </p:cNvPr>
          <p:cNvSpPr>
            <a:spLocks noChangeArrowheads="1"/>
          </p:cNvSpPr>
          <p:nvPr/>
        </p:nvSpPr>
        <p:spPr bwMode="auto">
          <a:xfrm>
            <a:off x="1752600" y="31242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04" name="Rechteck 63503">
            <a:extLst>
              <a:ext uri="{FF2B5EF4-FFF2-40B4-BE49-F238E27FC236}">
                <a16:creationId xmlns:a16="http://schemas.microsoft.com/office/drawing/2014/main" id="{86FDD37F-42A3-4EF3-8C38-E30B3AF5C2A9}"/>
              </a:ext>
            </a:extLst>
          </p:cNvPr>
          <p:cNvSpPr>
            <a:spLocks noChangeArrowheads="1"/>
          </p:cNvSpPr>
          <p:nvPr/>
        </p:nvSpPr>
        <p:spPr bwMode="auto">
          <a:xfrm>
            <a:off x="1524000" y="3886200"/>
            <a:ext cx="685800" cy="609600"/>
          </a:xfrm>
          <a:prstGeom prst="rect">
            <a:avLst/>
          </a:prstGeom>
          <a:pattFill prst="pct10">
            <a:fgClr>
              <a:schemeClr val="bg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05" name="Ellipse 63504">
            <a:extLst>
              <a:ext uri="{FF2B5EF4-FFF2-40B4-BE49-F238E27FC236}">
                <a16:creationId xmlns:a16="http://schemas.microsoft.com/office/drawing/2014/main" id="{75F4C6D8-980F-4660-B0F7-757D7614AA5B}"/>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46" name="Ellipse 63505">
            <a:extLst>
              <a:ext uri="{FF2B5EF4-FFF2-40B4-BE49-F238E27FC236}">
                <a16:creationId xmlns:a16="http://schemas.microsoft.com/office/drawing/2014/main" id="{0FD19746-B970-4B56-83AB-D1E72DDCD64A}"/>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07" name="Gerade Verbindung 63506">
            <a:extLst>
              <a:ext uri="{FF2B5EF4-FFF2-40B4-BE49-F238E27FC236}">
                <a16:creationId xmlns:a16="http://schemas.microsoft.com/office/drawing/2014/main" id="{20DBD23C-EADF-4B00-883A-309E9A3FBB77}"/>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3508" name="Gerade Verbindung 63507">
            <a:extLst>
              <a:ext uri="{FF2B5EF4-FFF2-40B4-BE49-F238E27FC236}">
                <a16:creationId xmlns:a16="http://schemas.microsoft.com/office/drawing/2014/main" id="{01BF28C5-2527-4034-887F-4780E07796A8}"/>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3509" name="Gerade Verbindung 63508">
            <a:extLst>
              <a:ext uri="{FF2B5EF4-FFF2-40B4-BE49-F238E27FC236}">
                <a16:creationId xmlns:a16="http://schemas.microsoft.com/office/drawing/2014/main" id="{7A40B9ED-D532-466D-988C-95A34D5488FE}"/>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3510" name="Gerade Verbindung 63509">
            <a:extLst>
              <a:ext uri="{FF2B5EF4-FFF2-40B4-BE49-F238E27FC236}">
                <a16:creationId xmlns:a16="http://schemas.microsoft.com/office/drawing/2014/main" id="{9D6733BB-5CD4-4316-A0C2-BB471BE172BF}"/>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3511" name="Gerade Verbindung 63510">
            <a:extLst>
              <a:ext uri="{FF2B5EF4-FFF2-40B4-BE49-F238E27FC236}">
                <a16:creationId xmlns:a16="http://schemas.microsoft.com/office/drawing/2014/main" id="{23635B88-E6B8-4470-A025-6CD1793B850C}"/>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65552" name="Group 26">
            <a:extLst>
              <a:ext uri="{FF2B5EF4-FFF2-40B4-BE49-F238E27FC236}">
                <a16:creationId xmlns:a16="http://schemas.microsoft.com/office/drawing/2014/main" id="{7402986D-A50E-47A3-9CF4-1AD06D69A698}"/>
              </a:ext>
            </a:extLst>
          </p:cNvPr>
          <p:cNvGrpSpPr>
            <a:grpSpLocks/>
          </p:cNvGrpSpPr>
          <p:nvPr/>
        </p:nvGrpSpPr>
        <p:grpSpPr bwMode="auto">
          <a:xfrm>
            <a:off x="6018213" y="6094413"/>
            <a:ext cx="3124200" cy="762000"/>
            <a:chOff x="3791" y="3839"/>
            <a:chExt cx="1968" cy="480"/>
          </a:xfrm>
        </p:grpSpPr>
        <p:sp>
          <p:nvSpPr>
            <p:cNvPr id="65560" name="Rechteck 63511">
              <a:extLst>
                <a:ext uri="{FF2B5EF4-FFF2-40B4-BE49-F238E27FC236}">
                  <a16:creationId xmlns:a16="http://schemas.microsoft.com/office/drawing/2014/main" id="{0D115866-22F7-4517-9855-17B8E1A3997E}"/>
                </a:ext>
              </a:extLst>
            </p:cNvPr>
            <p:cNvSpPr>
              <a:spLocks noChangeArrowheads="1"/>
            </p:cNvSpPr>
            <p:nvPr/>
          </p:nvSpPr>
          <p:spPr bwMode="auto">
            <a:xfrm>
              <a:off x="3791" y="3839"/>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61" name="Rechteck 63512">
              <a:extLst>
                <a:ext uri="{FF2B5EF4-FFF2-40B4-BE49-F238E27FC236}">
                  <a16:creationId xmlns:a16="http://schemas.microsoft.com/office/drawing/2014/main" id="{1D249531-A90F-4781-974D-35CB9AFC87C0}"/>
                </a:ext>
              </a:extLst>
            </p:cNvPr>
            <p:cNvSpPr>
              <a:spLocks noChangeArrowheads="1"/>
            </p:cNvSpPr>
            <p:nvPr/>
          </p:nvSpPr>
          <p:spPr bwMode="auto">
            <a:xfrm>
              <a:off x="4415" y="3887"/>
              <a:ext cx="432" cy="384"/>
            </a:xfrm>
            <a:prstGeom prst="rect">
              <a:avLst/>
            </a:prstGeom>
            <a:pattFill prst="dotDmnd">
              <a:fgClr>
                <a:schemeClr val="bg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900" name="Group 31">
            <a:extLst>
              <a:ext uri="{FF2B5EF4-FFF2-40B4-BE49-F238E27FC236}">
                <a16:creationId xmlns:a16="http://schemas.microsoft.com/office/drawing/2014/main" id="{05770A33-D94A-480A-9181-7025FE55AB3F}"/>
              </a:ext>
            </a:extLst>
          </p:cNvPr>
          <p:cNvGrpSpPr>
            <a:grpSpLocks/>
          </p:cNvGrpSpPr>
          <p:nvPr/>
        </p:nvGrpSpPr>
        <p:grpSpPr bwMode="auto">
          <a:xfrm>
            <a:off x="6932613" y="2894013"/>
            <a:ext cx="990600" cy="2514600"/>
            <a:chOff x="4367" y="1823"/>
            <a:chExt cx="624" cy="1584"/>
          </a:xfrm>
        </p:grpSpPr>
        <p:sp>
          <p:nvSpPr>
            <p:cNvPr id="65556" name="Rechteck 63514">
              <a:extLst>
                <a:ext uri="{FF2B5EF4-FFF2-40B4-BE49-F238E27FC236}">
                  <a16:creationId xmlns:a16="http://schemas.microsoft.com/office/drawing/2014/main" id="{01753FC7-D31F-4973-BA45-0C286A3545FC}"/>
                </a:ext>
              </a:extLst>
            </p:cNvPr>
            <p:cNvSpPr>
              <a:spLocks noChangeArrowheads="1"/>
            </p:cNvSpPr>
            <p:nvPr/>
          </p:nvSpPr>
          <p:spPr bwMode="auto">
            <a:xfrm>
              <a:off x="4511" y="2303"/>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57" name="Rechteck 63515">
              <a:extLst>
                <a:ext uri="{FF2B5EF4-FFF2-40B4-BE49-F238E27FC236}">
                  <a16:creationId xmlns:a16="http://schemas.microsoft.com/office/drawing/2014/main" id="{5895EA64-2569-4CC0-9DBC-5796667B8735}"/>
                </a:ext>
              </a:extLst>
            </p:cNvPr>
            <p:cNvSpPr>
              <a:spLocks noChangeArrowheads="1"/>
            </p:cNvSpPr>
            <p:nvPr/>
          </p:nvSpPr>
          <p:spPr bwMode="auto">
            <a:xfrm>
              <a:off x="4367" y="1823"/>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58" name="Ellipse 63516">
              <a:extLst>
                <a:ext uri="{FF2B5EF4-FFF2-40B4-BE49-F238E27FC236}">
                  <a16:creationId xmlns:a16="http://schemas.microsoft.com/office/drawing/2014/main" id="{86171E76-496A-410E-AB51-F7774FBE46FE}"/>
                </a:ext>
              </a:extLst>
            </p:cNvPr>
            <p:cNvSpPr>
              <a:spLocks noChangeArrowheads="1"/>
            </p:cNvSpPr>
            <p:nvPr/>
          </p:nvSpPr>
          <p:spPr bwMode="auto">
            <a:xfrm>
              <a:off x="4799" y="1823"/>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59" name="Ellipse 63517">
              <a:extLst>
                <a:ext uri="{FF2B5EF4-FFF2-40B4-BE49-F238E27FC236}">
                  <a16:creationId xmlns:a16="http://schemas.microsoft.com/office/drawing/2014/main" id="{152ECFC8-6C93-4B51-8222-9DA1323DFC19}"/>
                </a:ext>
              </a:extLst>
            </p:cNvPr>
            <p:cNvSpPr>
              <a:spLocks noChangeArrowheads="1"/>
            </p:cNvSpPr>
            <p:nvPr/>
          </p:nvSpPr>
          <p:spPr bwMode="auto">
            <a:xfrm>
              <a:off x="4415" y="1823"/>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3520" name="Rechteck 63519">
            <a:extLst>
              <a:ext uri="{FF2B5EF4-FFF2-40B4-BE49-F238E27FC236}">
                <a16:creationId xmlns:a16="http://schemas.microsoft.com/office/drawing/2014/main" id="{F2631828-8382-4C13-87CA-00003ACA8E89}"/>
              </a:ext>
            </a:extLst>
          </p:cNvPr>
          <p:cNvSpPr>
            <a:spLocks noChangeArrowheads="1"/>
          </p:cNvSpPr>
          <p:nvPr/>
        </p:nvSpPr>
        <p:spPr bwMode="auto">
          <a:xfrm>
            <a:off x="7313613" y="5408613"/>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3521" name="Rechteck 63520">
            <a:extLst>
              <a:ext uri="{FF2B5EF4-FFF2-40B4-BE49-F238E27FC236}">
                <a16:creationId xmlns:a16="http://schemas.microsoft.com/office/drawing/2014/main" id="{4FAB9F3A-8506-4758-A8A8-54BD4E28CE4B}"/>
              </a:ext>
            </a:extLst>
          </p:cNvPr>
          <p:cNvSpPr>
            <a:spLocks noChangeArrowheads="1"/>
          </p:cNvSpPr>
          <p:nvPr/>
        </p:nvSpPr>
        <p:spPr bwMode="auto">
          <a:xfrm>
            <a:off x="7008813" y="6170613"/>
            <a:ext cx="685800" cy="609600"/>
          </a:xfrm>
          <a:prstGeom prst="rect">
            <a:avLst/>
          </a:prstGeom>
          <a:pattFill prst="pct9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3489">
                                            <p:txEl>
                                              <p:pRg st="0" end="0"/>
                                            </p:txEl>
                                          </p:spTgt>
                                        </p:tgtEl>
                                        <p:attrNameLst>
                                          <p:attrName>style.visibility</p:attrName>
                                        </p:attrNameLst>
                                      </p:cBhvr>
                                      <p:to>
                                        <p:strVal val="visible"/>
                                      </p:to>
                                    </p:set>
                                    <p:animEffect transition="in" filter="wipe(up)">
                                      <p:cBhvr>
                                        <p:cTn id="7" dur="75"/>
                                        <p:tgtEl>
                                          <p:spTgt spid="6348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box(out)">
                                      <p:cBhvr>
                                        <p:cTn id="12" dur="500"/>
                                        <p:tgtEl>
                                          <p:spTgt spid="63490"/>
                                        </p:tgtEl>
                                      </p:cBhvr>
                                    </p:animEffect>
                                  </p:childTnLst>
                                  <p:subTnLst>
                                    <p:audio>
                                      <p:cMediaNode>
                                        <p:cTn display="0" masterRel="sameClick">
                                          <p:stCondLst>
                                            <p:cond evt="begin" delay="0">
                                              <p:tn val="10"/>
                                            </p:cond>
                                          </p:stCondLst>
                                          <p:endCondLst>
                                            <p:cond evt="onStopAudio" delay="0">
                                              <p:tgtEl>
                                                <p:sldTgt/>
                                              </p:tgtEl>
                                            </p:cond>
                                          </p:endCondLst>
                                        </p:cTn>
                                        <p:tgtEl>
                                          <p:sndTgt r:embed="rId3" name="Kamera"/>
                                        </p:tgtEl>
                                      </p:cMediaNode>
                                    </p:audio>
                                  </p:subTnLst>
                                </p:cTn>
                              </p:par>
                            </p:childTnLst>
                          </p:cTn>
                        </p:par>
                        <p:par>
                          <p:cTn id="13" fill="hold" nodeType="afterGroup">
                            <p:stCondLst>
                              <p:cond delay="500"/>
                            </p:stCondLst>
                            <p:childTnLst>
                              <p:par>
                                <p:cTn id="14" presetID="11" presetClass="entr" presetSubtype="0" fill="hold" grpId="0" nodeType="afterEffect">
                                  <p:stCondLst>
                                    <p:cond delay="0"/>
                                  </p:stCondLst>
                                  <p:childTnLst>
                                    <p:set>
                                      <p:cBhvr>
                                        <p:cTn id="15" dur="500">
                                          <p:stCondLst>
                                            <p:cond delay="0"/>
                                          </p:stCondLst>
                                        </p:cTn>
                                        <p:tgtEl>
                                          <p:spTgt spid="6349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9668"/>
                                        </p:tgtEl>
                                        <p:attrNameLst>
                                          <p:attrName>style.visibility</p:attrName>
                                        </p:attrNameLst>
                                      </p:cBhvr>
                                      <p:to>
                                        <p:strVal val="visible"/>
                                      </p:to>
                                    </p:set>
                                    <p:animEffect transition="in" filter="box(out)">
                                      <p:cBhvr>
                                        <p:cTn id="20" dur="500"/>
                                        <p:tgtEl>
                                          <p:spTgt spid="19668"/>
                                        </p:tgtEl>
                                      </p:cBhvr>
                                    </p:animEffect>
                                  </p:childTnLst>
                                  <p:subTnLst>
                                    <p:audio>
                                      <p:cMediaNode>
                                        <p:cTn display="0" masterRel="sameClick">
                                          <p:stCondLst>
                                            <p:cond evt="begin" delay="0">
                                              <p:tn val="18"/>
                                            </p:cond>
                                          </p:stCondLst>
                                          <p:endCondLst>
                                            <p:cond evt="onStopAudio" delay="0">
                                              <p:tgtEl>
                                                <p:sldTgt/>
                                              </p:tgtEl>
                                            </p:cond>
                                          </p:endCondLst>
                                        </p:cTn>
                                        <p:tgtEl>
                                          <p:sndTgt r:embed="rId3" name="Kamera"/>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Effect transition="in" filter="wipe(down)">
                                      <p:cBhvr>
                                        <p:cTn id="25" dur="500"/>
                                        <p:tgtEl>
                                          <p:spTgt spid="634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3503"/>
                                        </p:tgtEl>
                                        <p:attrNameLst>
                                          <p:attrName>style.visibility</p:attrName>
                                        </p:attrNameLst>
                                      </p:cBhvr>
                                      <p:to>
                                        <p:strVal val="visible"/>
                                      </p:to>
                                    </p:set>
                                    <p:animEffect transition="in" filter="wipe(up)">
                                      <p:cBhvr>
                                        <p:cTn id="30" dur="500"/>
                                        <p:tgtEl>
                                          <p:spTgt spid="6350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63504"/>
                                        </p:tgtEl>
                                        <p:attrNameLst>
                                          <p:attrName>style.visibility</p:attrName>
                                        </p:attrNameLst>
                                      </p:cBhvr>
                                      <p:to>
                                        <p:strVal val="visible"/>
                                      </p:to>
                                    </p:set>
                                    <p:animEffect transition="in" filter="box(out)">
                                      <p:cBhvr>
                                        <p:cTn id="35" dur="500"/>
                                        <p:tgtEl>
                                          <p:spTgt spid="63504"/>
                                        </p:tgtEl>
                                      </p:cBhvr>
                                    </p:animEffect>
                                  </p:childTnLst>
                                  <p:subTnLst>
                                    <p:audio>
                                      <p:cMediaNode>
                                        <p:cTn display="0" masterRel="sameClick">
                                          <p:stCondLst>
                                            <p:cond evt="begin" delay="0">
                                              <p:tn val="33"/>
                                            </p:cond>
                                          </p:stCondLst>
                                          <p:endCondLst>
                                            <p:cond evt="onStopAudio" delay="0">
                                              <p:tgtEl>
                                                <p:sldTgt/>
                                              </p:tgtEl>
                                            </p:cond>
                                          </p:endCondLst>
                                        </p:cTn>
                                        <p:tgtEl>
                                          <p:sndTgt r:embed="rId3" name="Kamera"/>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63505"/>
                                        </p:tgtEl>
                                        <p:attrNameLst>
                                          <p:attrName>style.visibility</p:attrName>
                                        </p:attrNameLst>
                                      </p:cBhvr>
                                      <p:to>
                                        <p:strVal val="visible"/>
                                      </p:to>
                                    </p:set>
                                    <p:animEffect transition="in" filter="box(out)">
                                      <p:cBhvr>
                                        <p:cTn id="40" dur="500"/>
                                        <p:tgtEl>
                                          <p:spTgt spid="63505"/>
                                        </p:tgtEl>
                                      </p:cBhvr>
                                    </p:animEffect>
                                  </p:childTnLst>
                                  <p:subTnLst>
                                    <p:audio>
                                      <p:cMediaNode>
                                        <p:cTn display="0" masterRel="sameClick">
                                          <p:stCondLst>
                                            <p:cond evt="begin" delay="0">
                                              <p:tn val="38"/>
                                            </p:cond>
                                          </p:stCondLst>
                                          <p:endCondLst>
                                            <p:cond evt="onStopAudio" delay="0">
                                              <p:tgtEl>
                                                <p:sldTgt/>
                                              </p:tgtEl>
                                            </p:cond>
                                          </p:endCondLst>
                                        </p:cTn>
                                        <p:tgtEl>
                                          <p:sndTgt r:embed="rId3" name="Kamera"/>
                                        </p:tgtEl>
                                      </p:cMediaNode>
                                    </p:audio>
                                  </p:subTnLst>
                                </p:cTn>
                              </p:par>
                            </p:childTnLst>
                          </p:cTn>
                        </p:par>
                        <p:par>
                          <p:cTn id="41" fill="hold" nodeType="afterGroup">
                            <p:stCondLst>
                              <p:cond delay="500"/>
                            </p:stCondLst>
                            <p:childTnLst>
                              <p:par>
                                <p:cTn id="42" presetID="11" presetClass="entr" presetSubtype="0" fill="hold" nodeType="afterEffect">
                                  <p:stCondLst>
                                    <p:cond delay="0"/>
                                  </p:stCondLst>
                                  <p:childTnLst>
                                    <p:set>
                                      <p:cBhvr>
                                        <p:cTn id="43" dur="500">
                                          <p:stCondLst>
                                            <p:cond delay="0"/>
                                          </p:stCondLst>
                                        </p:cTn>
                                        <p:tgtEl>
                                          <p:spTgt spid="63507"/>
                                        </p:tgtEl>
                                        <p:attrNameLst>
                                          <p:attrName>style.visibility</p:attrName>
                                        </p:attrNameLst>
                                      </p:cBhvr>
                                      <p:to>
                                        <p:strVal val="visible"/>
                                      </p:to>
                                    </p:set>
                                  </p:childTnLst>
                                </p:cTn>
                              </p:par>
                            </p:childTnLst>
                          </p:cTn>
                        </p:par>
                        <p:par>
                          <p:cTn id="44" fill="hold" nodeType="afterGroup">
                            <p:stCondLst>
                              <p:cond delay="1000"/>
                            </p:stCondLst>
                            <p:childTnLst>
                              <p:par>
                                <p:cTn id="45" presetID="11" presetClass="entr" presetSubtype="0" fill="hold" nodeType="afterEffect">
                                  <p:stCondLst>
                                    <p:cond delay="0"/>
                                  </p:stCondLst>
                                  <p:childTnLst>
                                    <p:set>
                                      <p:cBhvr>
                                        <p:cTn id="46" dur="500">
                                          <p:stCondLst>
                                            <p:cond delay="0"/>
                                          </p:stCondLst>
                                        </p:cTn>
                                        <p:tgtEl>
                                          <p:spTgt spid="63508"/>
                                        </p:tgtEl>
                                        <p:attrNameLst>
                                          <p:attrName>style.visibility</p:attrName>
                                        </p:attrNameLst>
                                      </p:cBhvr>
                                      <p:to>
                                        <p:strVal val="visible"/>
                                      </p:to>
                                    </p:set>
                                  </p:childTnLst>
                                </p:cTn>
                              </p:par>
                            </p:childTnLst>
                          </p:cTn>
                        </p:par>
                        <p:par>
                          <p:cTn id="47" fill="hold" nodeType="afterGroup">
                            <p:stCondLst>
                              <p:cond delay="1500"/>
                            </p:stCondLst>
                            <p:childTnLst>
                              <p:par>
                                <p:cTn id="48" presetID="11" presetClass="entr" presetSubtype="0" fill="hold" nodeType="afterEffect">
                                  <p:stCondLst>
                                    <p:cond delay="0"/>
                                  </p:stCondLst>
                                  <p:childTnLst>
                                    <p:set>
                                      <p:cBhvr>
                                        <p:cTn id="49" dur="500">
                                          <p:stCondLst>
                                            <p:cond delay="0"/>
                                          </p:stCondLst>
                                        </p:cTn>
                                        <p:tgtEl>
                                          <p:spTgt spid="63509"/>
                                        </p:tgtEl>
                                        <p:attrNameLst>
                                          <p:attrName>style.visibility</p:attrName>
                                        </p:attrNameLst>
                                      </p:cBhvr>
                                      <p:to>
                                        <p:strVal val="visible"/>
                                      </p:to>
                                    </p:set>
                                  </p:childTnLst>
                                </p:cTn>
                              </p:par>
                            </p:childTnLst>
                          </p:cTn>
                        </p:par>
                        <p:par>
                          <p:cTn id="50" fill="hold" nodeType="afterGroup">
                            <p:stCondLst>
                              <p:cond delay="2000"/>
                            </p:stCondLst>
                            <p:childTnLst>
                              <p:par>
                                <p:cTn id="51" presetID="11" presetClass="entr" presetSubtype="0" fill="hold" nodeType="afterEffect">
                                  <p:stCondLst>
                                    <p:cond delay="0"/>
                                  </p:stCondLst>
                                  <p:childTnLst>
                                    <p:set>
                                      <p:cBhvr>
                                        <p:cTn id="52" dur="500">
                                          <p:stCondLst>
                                            <p:cond delay="0"/>
                                          </p:stCondLst>
                                        </p:cTn>
                                        <p:tgtEl>
                                          <p:spTgt spid="6351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nodeType="clickEffect">
                                  <p:stCondLst>
                                    <p:cond delay="0"/>
                                  </p:stCondLst>
                                  <p:childTnLst>
                                    <p:set>
                                      <p:cBhvr>
                                        <p:cTn id="56" dur="1" fill="hold">
                                          <p:stCondLst>
                                            <p:cond delay="0"/>
                                          </p:stCondLst>
                                        </p:cTn>
                                        <p:tgtEl>
                                          <p:spTgt spid="63511"/>
                                        </p:tgtEl>
                                        <p:attrNameLst>
                                          <p:attrName>style.visibility</p:attrName>
                                        </p:attrNameLst>
                                      </p:cBhvr>
                                      <p:to>
                                        <p:strVal val="visible"/>
                                      </p:to>
                                    </p:set>
                                    <p:animEffect transition="in" filter="box(out)">
                                      <p:cBhvr>
                                        <p:cTn id="57" dur="500"/>
                                        <p:tgtEl>
                                          <p:spTgt spid="63511"/>
                                        </p:tgtEl>
                                      </p:cBhvr>
                                    </p:animEffect>
                                  </p:childTnLst>
                                  <p:subTnLst>
                                    <p:audio>
                                      <p:cMediaNode>
                                        <p:cTn display="0" masterRel="sameClick">
                                          <p:stCondLst>
                                            <p:cond evt="begin" delay="0">
                                              <p:tn val="55"/>
                                            </p:cond>
                                          </p:stCondLst>
                                          <p:endCondLst>
                                            <p:cond evt="onStopAudio" delay="0">
                                              <p:tgtEl>
                                                <p:sldTgt/>
                                              </p:tgtEl>
                                            </p:cond>
                                          </p:endCondLst>
                                        </p:cTn>
                                        <p:tgtEl>
                                          <p:sndTgt r:embed="rId3" name="Kamera"/>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nodeType="clickEffect">
                                  <p:stCondLst>
                                    <p:cond delay="0"/>
                                  </p:stCondLst>
                                  <p:childTnLst>
                                    <p:set>
                                      <p:cBhvr>
                                        <p:cTn id="61" dur="1" fill="hold">
                                          <p:stCondLst>
                                            <p:cond delay="0"/>
                                          </p:stCondLst>
                                        </p:cTn>
                                        <p:tgtEl>
                                          <p:spTgt spid="6900"/>
                                        </p:tgtEl>
                                        <p:attrNameLst>
                                          <p:attrName>style.visibility</p:attrName>
                                        </p:attrNameLst>
                                      </p:cBhvr>
                                      <p:to>
                                        <p:strVal val="visible"/>
                                      </p:to>
                                    </p:set>
                                    <p:animEffect transition="in" filter="box(out)">
                                      <p:cBhvr>
                                        <p:cTn id="62" dur="500"/>
                                        <p:tgtEl>
                                          <p:spTgt spid="6900"/>
                                        </p:tgtEl>
                                      </p:cBhvr>
                                    </p:animEffect>
                                  </p:childTnLst>
                                  <p:subTnLst>
                                    <p:audio>
                                      <p:cMediaNode>
                                        <p:cTn display="0" masterRel="sameClick">
                                          <p:stCondLst>
                                            <p:cond evt="begin" delay="0">
                                              <p:tn val="60"/>
                                            </p:cond>
                                          </p:stCondLst>
                                          <p:endCondLst>
                                            <p:cond evt="onStopAudio" delay="0">
                                              <p:tgtEl>
                                                <p:sldTgt/>
                                              </p:tgtEl>
                                            </p:cond>
                                          </p:endCondLst>
                                        </p:cTn>
                                        <p:tgtEl>
                                          <p:sndTgt r:embed="rId3" name="Kamera"/>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3520"/>
                                        </p:tgtEl>
                                        <p:attrNameLst>
                                          <p:attrName>style.visibility</p:attrName>
                                        </p:attrNameLst>
                                      </p:cBhvr>
                                      <p:to>
                                        <p:strVal val="visible"/>
                                      </p:to>
                                    </p:set>
                                    <p:animEffect transition="in" filter="wipe(up)">
                                      <p:cBhvr>
                                        <p:cTn id="67" dur="500"/>
                                        <p:tgtEl>
                                          <p:spTgt spid="63520"/>
                                        </p:tgtEl>
                                      </p:cBhvr>
                                    </p:animEffect>
                                  </p:childTnLst>
                                  <p:subTnLst>
                                    <p:set>
                                      <p:cBhvr override="childStyle">
                                        <p:cTn dur="1" fill="hold" display="0" masterRel="nextClick" afterEffect="1"/>
                                        <p:tgtEl>
                                          <p:spTgt spid="63520"/>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4" name="J_SWIM1.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63521"/>
                                        </p:tgtEl>
                                        <p:attrNameLst>
                                          <p:attrName>style.visibility</p:attrName>
                                        </p:attrNameLst>
                                      </p:cBhvr>
                                      <p:to>
                                        <p:strVal val="visible"/>
                                      </p:to>
                                    </p:set>
                                    <p:animEffect transition="in" filter="box(out)">
                                      <p:cBhvr>
                                        <p:cTn id="72" dur="500"/>
                                        <p:tgtEl>
                                          <p:spTgt spid="63521"/>
                                        </p:tgtEl>
                                      </p:cBhvr>
                                    </p:animEffect>
                                  </p:childTnLst>
                                  <p:subTnLst>
                                    <p:audio>
                                      <p:cMediaNode>
                                        <p:cTn display="0" masterRel="sameClick">
                                          <p:stCondLst>
                                            <p:cond evt="begin" delay="0">
                                              <p:tn val="70"/>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build="p" autoUpdateAnimBg="0"/>
      <p:bldP spid="63490" grpId="0" animBg="1"/>
      <p:bldP spid="63491" grpId="0" animBg="1"/>
      <p:bldP spid="63496" grpId="0" animBg="1"/>
      <p:bldP spid="63503" grpId="0" animBg="1"/>
      <p:bldP spid="63504" grpId="0" animBg="1"/>
      <p:bldP spid="63505" grpId="0" animBg="1"/>
      <p:bldP spid="63520" grpId="0" animBg="1"/>
      <p:bldP spid="635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7" name="Group 3">
            <a:extLst>
              <a:ext uri="{FF2B5EF4-FFF2-40B4-BE49-F238E27FC236}">
                <a16:creationId xmlns:a16="http://schemas.microsoft.com/office/drawing/2014/main" id="{0799614F-A448-41CF-AD67-AC304DB67897}"/>
              </a:ext>
            </a:extLst>
          </p:cNvPr>
          <p:cNvGrpSpPr>
            <a:grpSpLocks/>
          </p:cNvGrpSpPr>
          <p:nvPr/>
        </p:nvGrpSpPr>
        <p:grpSpPr bwMode="auto">
          <a:xfrm>
            <a:off x="457200" y="3810000"/>
            <a:ext cx="3124200" cy="762000"/>
            <a:chOff x="288" y="2400"/>
            <a:chExt cx="1968" cy="480"/>
          </a:xfrm>
        </p:grpSpPr>
        <p:sp>
          <p:nvSpPr>
            <p:cNvPr id="66596" name="Rechteck 64512">
              <a:extLst>
                <a:ext uri="{FF2B5EF4-FFF2-40B4-BE49-F238E27FC236}">
                  <a16:creationId xmlns:a16="http://schemas.microsoft.com/office/drawing/2014/main" id="{0BE93AB2-8563-4763-9ABF-0129F6E851A9}"/>
                </a:ext>
              </a:extLst>
            </p:cNvPr>
            <p:cNvSpPr>
              <a:spLocks noChangeArrowheads="1"/>
            </p:cNvSpPr>
            <p:nvPr/>
          </p:nvSpPr>
          <p:spPr bwMode="auto">
            <a:xfrm>
              <a:off x="288" y="240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97" name="Rechteck 64513">
              <a:extLst>
                <a:ext uri="{FF2B5EF4-FFF2-40B4-BE49-F238E27FC236}">
                  <a16:creationId xmlns:a16="http://schemas.microsoft.com/office/drawing/2014/main" id="{48BD3AB8-C261-4A65-B8C8-DC8A2F1D5B78}"/>
                </a:ext>
              </a:extLst>
            </p:cNvPr>
            <p:cNvSpPr>
              <a:spLocks noChangeArrowheads="1"/>
            </p:cNvSpPr>
            <p:nvPr/>
          </p:nvSpPr>
          <p:spPr bwMode="auto">
            <a:xfrm>
              <a:off x="960" y="2448"/>
              <a:ext cx="432" cy="38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3728" name="Group 7">
            <a:extLst>
              <a:ext uri="{FF2B5EF4-FFF2-40B4-BE49-F238E27FC236}">
                <a16:creationId xmlns:a16="http://schemas.microsoft.com/office/drawing/2014/main" id="{651E85E6-22E8-4B5C-A656-DF0444D00A8A}"/>
              </a:ext>
            </a:extLst>
          </p:cNvPr>
          <p:cNvGrpSpPr>
            <a:grpSpLocks/>
          </p:cNvGrpSpPr>
          <p:nvPr/>
        </p:nvGrpSpPr>
        <p:grpSpPr bwMode="auto">
          <a:xfrm>
            <a:off x="3733800" y="1546225"/>
            <a:ext cx="741363" cy="2720975"/>
            <a:chOff x="2352" y="974"/>
            <a:chExt cx="467" cy="1714"/>
          </a:xfrm>
        </p:grpSpPr>
        <p:sp>
          <p:nvSpPr>
            <p:cNvPr id="66593" name="Rechteck 64515">
              <a:extLst>
                <a:ext uri="{FF2B5EF4-FFF2-40B4-BE49-F238E27FC236}">
                  <a16:creationId xmlns:a16="http://schemas.microsoft.com/office/drawing/2014/main" id="{A90B2DBF-0C6D-410C-90E5-3598CA1C7F3E}"/>
                </a:ext>
              </a:extLst>
            </p:cNvPr>
            <p:cNvSpPr>
              <a:spLocks noChangeArrowheads="1"/>
            </p:cNvSpPr>
            <p:nvPr/>
          </p:nvSpPr>
          <p:spPr bwMode="auto">
            <a:xfrm>
              <a:off x="2496"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94" name="Form 64516">
              <a:extLst>
                <a:ext uri="{FF2B5EF4-FFF2-40B4-BE49-F238E27FC236}">
                  <a16:creationId xmlns:a16="http://schemas.microsoft.com/office/drawing/2014/main" id="{6EE511CE-B14F-470E-BA8A-EC41F75B9D4F}"/>
                </a:ext>
              </a:extLst>
            </p:cNvPr>
            <p:cNvSpPr>
              <a:spLocks noChangeArrowheads="1"/>
            </p:cNvSpPr>
            <p:nvPr/>
          </p:nvSpPr>
          <p:spPr bwMode="auto">
            <a:xfrm rot="10800000" flipH="1">
              <a:off x="2496"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95" name="Form 64517">
              <a:extLst>
                <a:ext uri="{FF2B5EF4-FFF2-40B4-BE49-F238E27FC236}">
                  <a16:creationId xmlns:a16="http://schemas.microsoft.com/office/drawing/2014/main" id="{83152989-0E31-4BE9-B423-1CC418E79B88}"/>
                </a:ext>
              </a:extLst>
            </p:cNvPr>
            <p:cNvSpPr>
              <a:spLocks/>
            </p:cNvSpPr>
            <p:nvPr/>
          </p:nvSpPr>
          <p:spPr bwMode="auto">
            <a:xfrm>
              <a:off x="2352"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4520" name="Rechteck 64519">
            <a:extLst>
              <a:ext uri="{FF2B5EF4-FFF2-40B4-BE49-F238E27FC236}">
                <a16:creationId xmlns:a16="http://schemas.microsoft.com/office/drawing/2014/main" id="{1058AE29-1F25-49FB-80A6-F694ADC95216}"/>
              </a:ext>
            </a:extLst>
          </p:cNvPr>
          <p:cNvSpPr>
            <a:spLocks noChangeArrowheads="1"/>
          </p:cNvSpPr>
          <p:nvPr/>
        </p:nvSpPr>
        <p:spPr bwMode="auto">
          <a:xfrm>
            <a:off x="3962400" y="3352800"/>
            <a:ext cx="228600" cy="533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4648" name="Group 12">
            <a:extLst>
              <a:ext uri="{FF2B5EF4-FFF2-40B4-BE49-F238E27FC236}">
                <a16:creationId xmlns:a16="http://schemas.microsoft.com/office/drawing/2014/main" id="{B6C5E29B-EB14-4147-9423-BADA151D52BC}"/>
              </a:ext>
            </a:extLst>
          </p:cNvPr>
          <p:cNvGrpSpPr>
            <a:grpSpLocks/>
          </p:cNvGrpSpPr>
          <p:nvPr/>
        </p:nvGrpSpPr>
        <p:grpSpPr bwMode="auto">
          <a:xfrm>
            <a:off x="1524000" y="1470025"/>
            <a:ext cx="741363" cy="2720975"/>
            <a:chOff x="960" y="926"/>
            <a:chExt cx="467" cy="1714"/>
          </a:xfrm>
        </p:grpSpPr>
        <p:sp>
          <p:nvSpPr>
            <p:cNvPr id="66590" name="Rechteck 64520">
              <a:extLst>
                <a:ext uri="{FF2B5EF4-FFF2-40B4-BE49-F238E27FC236}">
                  <a16:creationId xmlns:a16="http://schemas.microsoft.com/office/drawing/2014/main" id="{A7DA2DDE-12B0-4BA9-89A6-9E3CC40BCB90}"/>
                </a:ext>
              </a:extLst>
            </p:cNvPr>
            <p:cNvSpPr>
              <a:spLocks noChangeArrowheads="1"/>
            </p:cNvSpPr>
            <p:nvPr/>
          </p:nvSpPr>
          <p:spPr bwMode="auto">
            <a:xfrm>
              <a:off x="1104" y="1296"/>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91" name="Form 64521">
              <a:extLst>
                <a:ext uri="{FF2B5EF4-FFF2-40B4-BE49-F238E27FC236}">
                  <a16:creationId xmlns:a16="http://schemas.microsoft.com/office/drawing/2014/main" id="{407A7FFB-7679-4C65-81E2-F979FCCD16C7}"/>
                </a:ext>
              </a:extLst>
            </p:cNvPr>
            <p:cNvSpPr>
              <a:spLocks noChangeArrowheads="1"/>
            </p:cNvSpPr>
            <p:nvPr/>
          </p:nvSpPr>
          <p:spPr bwMode="auto">
            <a:xfrm rot="10800000" flipH="1">
              <a:off x="1104" y="2352"/>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92" name="Form 64522">
              <a:extLst>
                <a:ext uri="{FF2B5EF4-FFF2-40B4-BE49-F238E27FC236}">
                  <a16:creationId xmlns:a16="http://schemas.microsoft.com/office/drawing/2014/main" id="{EB6F1879-98A8-4DF7-BA5D-4F2A7242A4AC}"/>
                </a:ext>
              </a:extLst>
            </p:cNvPr>
            <p:cNvSpPr>
              <a:spLocks/>
            </p:cNvSpPr>
            <p:nvPr/>
          </p:nvSpPr>
          <p:spPr bwMode="auto">
            <a:xfrm>
              <a:off x="960" y="926"/>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4525" name="Rechteck 64524">
            <a:extLst>
              <a:ext uri="{FF2B5EF4-FFF2-40B4-BE49-F238E27FC236}">
                <a16:creationId xmlns:a16="http://schemas.microsoft.com/office/drawing/2014/main" id="{F73F9133-B508-4194-B72D-493ACA769F63}"/>
              </a:ext>
            </a:extLst>
          </p:cNvPr>
          <p:cNvSpPr>
            <a:spLocks noChangeArrowheads="1"/>
          </p:cNvSpPr>
          <p:nvPr/>
        </p:nvSpPr>
        <p:spPr bwMode="auto">
          <a:xfrm>
            <a:off x="1752600" y="3200400"/>
            <a:ext cx="228600" cy="533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26" name="Rechteck 64525">
            <a:extLst>
              <a:ext uri="{FF2B5EF4-FFF2-40B4-BE49-F238E27FC236}">
                <a16:creationId xmlns:a16="http://schemas.microsoft.com/office/drawing/2014/main" id="{40DE46A0-4A1D-4F43-9C48-8B72BCDF8D5B}"/>
              </a:ext>
            </a:extLst>
          </p:cNvPr>
          <p:cNvSpPr>
            <a:spLocks noChangeArrowheads="1"/>
          </p:cNvSpPr>
          <p:nvPr/>
        </p:nvSpPr>
        <p:spPr bwMode="auto">
          <a:xfrm>
            <a:off x="1752600" y="31242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27" name="Rechteck 64526">
            <a:extLst>
              <a:ext uri="{FF2B5EF4-FFF2-40B4-BE49-F238E27FC236}">
                <a16:creationId xmlns:a16="http://schemas.microsoft.com/office/drawing/2014/main" id="{3F56D249-1BA1-47B4-AE5F-34FEC3E6E1E4}"/>
              </a:ext>
            </a:extLst>
          </p:cNvPr>
          <p:cNvSpPr>
            <a:spLocks noChangeArrowheads="1"/>
          </p:cNvSpPr>
          <p:nvPr/>
        </p:nvSpPr>
        <p:spPr bwMode="auto">
          <a:xfrm>
            <a:off x="1524000" y="3886200"/>
            <a:ext cx="685800" cy="609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28" name="Ellipse 64527">
            <a:extLst>
              <a:ext uri="{FF2B5EF4-FFF2-40B4-BE49-F238E27FC236}">
                <a16:creationId xmlns:a16="http://schemas.microsoft.com/office/drawing/2014/main" id="{89F16FBE-F9F4-436A-B9A8-CE00F2B2AA06}"/>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69" name="Ellipse 64528">
            <a:extLst>
              <a:ext uri="{FF2B5EF4-FFF2-40B4-BE49-F238E27FC236}">
                <a16:creationId xmlns:a16="http://schemas.microsoft.com/office/drawing/2014/main" id="{C3513314-C867-4719-85D1-9447E1216B32}"/>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30" name="Gerade Verbindung 64529">
            <a:extLst>
              <a:ext uri="{FF2B5EF4-FFF2-40B4-BE49-F238E27FC236}">
                <a16:creationId xmlns:a16="http://schemas.microsoft.com/office/drawing/2014/main" id="{CD95E1FB-E2DD-4A0E-ABFD-2D0E0CDB1FFA}"/>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1" name="Gerade Verbindung 64530">
            <a:extLst>
              <a:ext uri="{FF2B5EF4-FFF2-40B4-BE49-F238E27FC236}">
                <a16:creationId xmlns:a16="http://schemas.microsoft.com/office/drawing/2014/main" id="{9E958700-F6CF-4D0D-A7C4-E51C3C3B0A57}"/>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2" name="Gerade Verbindung 64531">
            <a:extLst>
              <a:ext uri="{FF2B5EF4-FFF2-40B4-BE49-F238E27FC236}">
                <a16:creationId xmlns:a16="http://schemas.microsoft.com/office/drawing/2014/main" id="{78ABB58E-E3AE-449E-818A-878E72F4245E}"/>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3" name="Gerade Verbindung 64532">
            <a:extLst>
              <a:ext uri="{FF2B5EF4-FFF2-40B4-BE49-F238E27FC236}">
                <a16:creationId xmlns:a16="http://schemas.microsoft.com/office/drawing/2014/main" id="{8F04B2A0-AAEF-4FF7-B08C-26D17A8F2F27}"/>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4" name="Gerade Verbindung 64533">
            <a:extLst>
              <a:ext uri="{FF2B5EF4-FFF2-40B4-BE49-F238E27FC236}">
                <a16:creationId xmlns:a16="http://schemas.microsoft.com/office/drawing/2014/main" id="{248E4A74-112D-4026-B485-893BAFB87058}"/>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5" name="Gerade Verbindung 64534">
            <a:extLst>
              <a:ext uri="{FF2B5EF4-FFF2-40B4-BE49-F238E27FC236}">
                <a16:creationId xmlns:a16="http://schemas.microsoft.com/office/drawing/2014/main" id="{51224A39-6413-4B4B-8D31-47F8F66686B0}"/>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6" name="Gerade Verbindung 64535">
            <a:extLst>
              <a:ext uri="{FF2B5EF4-FFF2-40B4-BE49-F238E27FC236}">
                <a16:creationId xmlns:a16="http://schemas.microsoft.com/office/drawing/2014/main" id="{B8C9144A-66B1-432A-8104-5CDC1CB4876E}"/>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7" name="Gerade Verbindung 64536">
            <a:extLst>
              <a:ext uri="{FF2B5EF4-FFF2-40B4-BE49-F238E27FC236}">
                <a16:creationId xmlns:a16="http://schemas.microsoft.com/office/drawing/2014/main" id="{E28BAC98-CFDA-4F78-BCD5-595A2BD62446}"/>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4538" name="Gerade Verbindung 64537">
            <a:extLst>
              <a:ext uri="{FF2B5EF4-FFF2-40B4-BE49-F238E27FC236}">
                <a16:creationId xmlns:a16="http://schemas.microsoft.com/office/drawing/2014/main" id="{C73F1EFC-E0CB-44D2-BE8F-C4A8CDBE4C20}"/>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66579" name="Group 29">
            <a:extLst>
              <a:ext uri="{FF2B5EF4-FFF2-40B4-BE49-F238E27FC236}">
                <a16:creationId xmlns:a16="http://schemas.microsoft.com/office/drawing/2014/main" id="{8B198F20-32CD-4866-8C0C-113F8DABD8DC}"/>
              </a:ext>
            </a:extLst>
          </p:cNvPr>
          <p:cNvGrpSpPr>
            <a:grpSpLocks/>
          </p:cNvGrpSpPr>
          <p:nvPr/>
        </p:nvGrpSpPr>
        <p:grpSpPr bwMode="auto">
          <a:xfrm>
            <a:off x="6018213" y="6094413"/>
            <a:ext cx="3124200" cy="762000"/>
            <a:chOff x="3791" y="3839"/>
            <a:chExt cx="1968" cy="480"/>
          </a:xfrm>
        </p:grpSpPr>
        <p:sp>
          <p:nvSpPr>
            <p:cNvPr id="66588" name="Rechteck 64538">
              <a:extLst>
                <a:ext uri="{FF2B5EF4-FFF2-40B4-BE49-F238E27FC236}">
                  <a16:creationId xmlns:a16="http://schemas.microsoft.com/office/drawing/2014/main" id="{BDF67A15-D3F6-487B-ACF7-D8B944854DD9}"/>
                </a:ext>
              </a:extLst>
            </p:cNvPr>
            <p:cNvSpPr>
              <a:spLocks noChangeArrowheads="1"/>
            </p:cNvSpPr>
            <p:nvPr/>
          </p:nvSpPr>
          <p:spPr bwMode="auto">
            <a:xfrm>
              <a:off x="3791" y="3839"/>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89" name="Rechteck 64539">
              <a:extLst>
                <a:ext uri="{FF2B5EF4-FFF2-40B4-BE49-F238E27FC236}">
                  <a16:creationId xmlns:a16="http://schemas.microsoft.com/office/drawing/2014/main" id="{5F375D89-5030-4672-9386-598BD18A5595}"/>
                </a:ext>
              </a:extLst>
            </p:cNvPr>
            <p:cNvSpPr>
              <a:spLocks noChangeArrowheads="1"/>
            </p:cNvSpPr>
            <p:nvPr/>
          </p:nvSpPr>
          <p:spPr bwMode="auto">
            <a:xfrm>
              <a:off x="4415" y="3887"/>
              <a:ext cx="432" cy="384"/>
            </a:xfrm>
            <a:prstGeom prst="rect">
              <a:avLst/>
            </a:prstGeom>
            <a:pattFill prst="pct70">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4310" name="Group 34">
            <a:extLst>
              <a:ext uri="{FF2B5EF4-FFF2-40B4-BE49-F238E27FC236}">
                <a16:creationId xmlns:a16="http://schemas.microsoft.com/office/drawing/2014/main" id="{2A711601-6016-4029-B736-375B1DFFCAE7}"/>
              </a:ext>
            </a:extLst>
          </p:cNvPr>
          <p:cNvGrpSpPr>
            <a:grpSpLocks/>
          </p:cNvGrpSpPr>
          <p:nvPr/>
        </p:nvGrpSpPr>
        <p:grpSpPr bwMode="auto">
          <a:xfrm>
            <a:off x="6932613" y="2894013"/>
            <a:ext cx="990600" cy="2514600"/>
            <a:chOff x="4367" y="1823"/>
            <a:chExt cx="624" cy="1584"/>
          </a:xfrm>
        </p:grpSpPr>
        <p:sp>
          <p:nvSpPr>
            <p:cNvPr id="66584" name="Rechteck 64541">
              <a:extLst>
                <a:ext uri="{FF2B5EF4-FFF2-40B4-BE49-F238E27FC236}">
                  <a16:creationId xmlns:a16="http://schemas.microsoft.com/office/drawing/2014/main" id="{082E3292-9C24-46D0-966B-8DB20E686D1D}"/>
                </a:ext>
              </a:extLst>
            </p:cNvPr>
            <p:cNvSpPr>
              <a:spLocks noChangeArrowheads="1"/>
            </p:cNvSpPr>
            <p:nvPr/>
          </p:nvSpPr>
          <p:spPr bwMode="auto">
            <a:xfrm>
              <a:off x="4511" y="2303"/>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85" name="Rechteck 64542">
              <a:extLst>
                <a:ext uri="{FF2B5EF4-FFF2-40B4-BE49-F238E27FC236}">
                  <a16:creationId xmlns:a16="http://schemas.microsoft.com/office/drawing/2014/main" id="{6B2D5316-CB51-4DCE-8D92-EA63BF09ACEA}"/>
                </a:ext>
              </a:extLst>
            </p:cNvPr>
            <p:cNvSpPr>
              <a:spLocks noChangeArrowheads="1"/>
            </p:cNvSpPr>
            <p:nvPr/>
          </p:nvSpPr>
          <p:spPr bwMode="auto">
            <a:xfrm>
              <a:off x="4367" y="1823"/>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86" name="Ellipse 64543">
              <a:extLst>
                <a:ext uri="{FF2B5EF4-FFF2-40B4-BE49-F238E27FC236}">
                  <a16:creationId xmlns:a16="http://schemas.microsoft.com/office/drawing/2014/main" id="{4ED3DA1B-B463-4463-9D0C-A4122F450809}"/>
                </a:ext>
              </a:extLst>
            </p:cNvPr>
            <p:cNvSpPr>
              <a:spLocks noChangeArrowheads="1"/>
            </p:cNvSpPr>
            <p:nvPr/>
          </p:nvSpPr>
          <p:spPr bwMode="auto">
            <a:xfrm>
              <a:off x="4799" y="1823"/>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6587" name="Ellipse 64544">
              <a:extLst>
                <a:ext uri="{FF2B5EF4-FFF2-40B4-BE49-F238E27FC236}">
                  <a16:creationId xmlns:a16="http://schemas.microsoft.com/office/drawing/2014/main" id="{85E40377-0023-4B08-9763-8C7EF9642E1F}"/>
                </a:ext>
              </a:extLst>
            </p:cNvPr>
            <p:cNvSpPr>
              <a:spLocks noChangeArrowheads="1"/>
            </p:cNvSpPr>
            <p:nvPr/>
          </p:nvSpPr>
          <p:spPr bwMode="auto">
            <a:xfrm>
              <a:off x="4415" y="1823"/>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4547" name="Rechteck 64546">
            <a:extLst>
              <a:ext uri="{FF2B5EF4-FFF2-40B4-BE49-F238E27FC236}">
                <a16:creationId xmlns:a16="http://schemas.microsoft.com/office/drawing/2014/main" id="{C96C7F02-2C7C-4D6C-B908-BA7FFFD1E458}"/>
              </a:ext>
            </a:extLst>
          </p:cNvPr>
          <p:cNvSpPr>
            <a:spLocks noChangeArrowheads="1"/>
          </p:cNvSpPr>
          <p:nvPr/>
        </p:nvSpPr>
        <p:spPr bwMode="auto">
          <a:xfrm>
            <a:off x="7313613" y="5408613"/>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48" name="Rechteck 64547">
            <a:extLst>
              <a:ext uri="{FF2B5EF4-FFF2-40B4-BE49-F238E27FC236}">
                <a16:creationId xmlns:a16="http://schemas.microsoft.com/office/drawing/2014/main" id="{1EC624B3-F490-44DD-BB54-649DC14B5781}"/>
              </a:ext>
            </a:extLst>
          </p:cNvPr>
          <p:cNvSpPr>
            <a:spLocks noChangeArrowheads="1"/>
          </p:cNvSpPr>
          <p:nvPr/>
        </p:nvSpPr>
        <p:spPr bwMode="auto">
          <a:xfrm>
            <a:off x="7008813" y="6170613"/>
            <a:ext cx="685800" cy="609600"/>
          </a:xfrm>
          <a:prstGeom prst="rect">
            <a:avLst/>
          </a:prstGeom>
          <a:pattFill prst="smConfetti">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4549" name="Rechteck 64548">
            <a:extLst>
              <a:ext uri="{FF2B5EF4-FFF2-40B4-BE49-F238E27FC236}">
                <a16:creationId xmlns:a16="http://schemas.microsoft.com/office/drawing/2014/main" id="{538F891F-3100-4D02-A1DA-C6DC20F8B74D}"/>
              </a:ext>
            </a:extLst>
          </p:cNvPr>
          <p:cNvSpPr>
            <a:spLocks noChangeArrowheads="1"/>
          </p:cNvSpPr>
          <p:nvPr/>
        </p:nvSpPr>
        <p:spPr bwMode="auto">
          <a:xfrm>
            <a:off x="1219200" y="2286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Objektträger vollständig mit Safraninlösung bedecken, 1 minute färben , abgießen,vorsichtig mit Leitungswasser  abspülen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127"/>
                                        </p:tgtEl>
                                        <p:attrNameLst>
                                          <p:attrName>style.visibility</p:attrName>
                                        </p:attrNameLst>
                                      </p:cBhvr>
                                      <p:to>
                                        <p:strVal val="visible"/>
                                      </p:to>
                                    </p:set>
                                    <p:anim calcmode="lin" valueType="num">
                                      <p:cBhvr additive="base">
                                        <p:cTn id="7" dur="500" fill="hold"/>
                                        <p:tgtEl>
                                          <p:spTgt spid="18127"/>
                                        </p:tgtEl>
                                        <p:attrNameLst>
                                          <p:attrName>ppt_x</p:attrName>
                                        </p:attrNameLst>
                                      </p:cBhvr>
                                      <p:tavLst>
                                        <p:tav tm="0">
                                          <p:val>
                                            <p:strVal val="1+#ppt_w/2"/>
                                          </p:val>
                                        </p:tav>
                                        <p:tav tm="100000">
                                          <p:val>
                                            <p:strVal val="#ppt_x"/>
                                          </p:val>
                                        </p:tav>
                                      </p:tavLst>
                                    </p:anim>
                                    <p:anim calcmode="lin" valueType="num">
                                      <p:cBhvr additive="base">
                                        <p:cTn id="8" dur="500" fill="hold"/>
                                        <p:tgtEl>
                                          <p:spTgt spid="181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3728"/>
                                        </p:tgtEl>
                                        <p:attrNameLst>
                                          <p:attrName>style.visibility</p:attrName>
                                        </p:attrNameLst>
                                      </p:cBhvr>
                                      <p:to>
                                        <p:strVal val="visible"/>
                                      </p:to>
                                    </p:set>
                                    <p:animEffect transition="in" filter="box(out)">
                                      <p:cBhvr>
                                        <p:cTn id="13" dur="500"/>
                                        <p:tgtEl>
                                          <p:spTgt spid="3728"/>
                                        </p:tgtEl>
                                      </p:cBhvr>
                                    </p:animEffect>
                                  </p:childTnLst>
                                  <p:subTnLst>
                                    <p:audio>
                                      <p:cMediaNode>
                                        <p:cTn display="0" masterRel="sameClick">
                                          <p:stCondLst>
                                            <p:cond evt="begin" delay="0">
                                              <p:tn val="11"/>
                                            </p:cond>
                                          </p:stCondLst>
                                          <p:endCondLst>
                                            <p:cond evt="onStopAudio" delay="0">
                                              <p:tgtEl>
                                                <p:sldTgt/>
                                              </p:tgtEl>
                                            </p:cond>
                                          </p:endCondLst>
                                        </p:cTn>
                                        <p:tgtEl>
                                          <p:sndTgt r:embed="rId2"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4520"/>
                                        </p:tgtEl>
                                        <p:attrNameLst>
                                          <p:attrName>style.visibility</p:attrName>
                                        </p:attrNameLst>
                                      </p:cBhvr>
                                      <p:to>
                                        <p:strVal val="visible"/>
                                      </p:to>
                                    </p:set>
                                    <p:animEffect transition="in" filter="wipe(down)">
                                      <p:cBhvr>
                                        <p:cTn id="18" dur="500"/>
                                        <p:tgtEl>
                                          <p:spTgt spid="645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24648"/>
                                        </p:tgtEl>
                                        <p:attrNameLst>
                                          <p:attrName>style.visibility</p:attrName>
                                        </p:attrNameLst>
                                      </p:cBhvr>
                                      <p:to>
                                        <p:strVal val="visible"/>
                                      </p:to>
                                    </p:set>
                                    <p:animEffect transition="in" filter="box(out)">
                                      <p:cBhvr>
                                        <p:cTn id="23" dur="500"/>
                                        <p:tgtEl>
                                          <p:spTgt spid="24648"/>
                                        </p:tgtEl>
                                      </p:cBhvr>
                                    </p:animEffect>
                                  </p:childTnLst>
                                  <p:subTnLst>
                                    <p:audio>
                                      <p:cMediaNode>
                                        <p:cTn display="0" masterRel="sameClick">
                                          <p:stCondLst>
                                            <p:cond evt="begin" delay="0">
                                              <p:tn val="21"/>
                                            </p:cond>
                                          </p:stCondLst>
                                          <p:endCondLst>
                                            <p:cond evt="onStopAudio" delay="0">
                                              <p:tgtEl>
                                                <p:sldTgt/>
                                              </p:tgtEl>
                                            </p:cond>
                                          </p:endCondLst>
                                        </p:cTn>
                                        <p:tgtEl>
                                          <p:sndTgt r:embed="rId2" name="Kamera"/>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4525"/>
                                        </p:tgtEl>
                                        <p:attrNameLst>
                                          <p:attrName>style.visibility</p:attrName>
                                        </p:attrNameLst>
                                      </p:cBhvr>
                                      <p:to>
                                        <p:strVal val="visible"/>
                                      </p:to>
                                    </p:set>
                                    <p:animEffect transition="in" filter="wipe(down)">
                                      <p:cBhvr>
                                        <p:cTn id="28" dur="500"/>
                                        <p:tgtEl>
                                          <p:spTgt spid="645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4526"/>
                                        </p:tgtEl>
                                        <p:attrNameLst>
                                          <p:attrName>style.visibility</p:attrName>
                                        </p:attrNameLst>
                                      </p:cBhvr>
                                      <p:to>
                                        <p:strVal val="visible"/>
                                      </p:to>
                                    </p:set>
                                    <p:animEffect transition="in" filter="wipe(up)">
                                      <p:cBhvr>
                                        <p:cTn id="33" dur="500"/>
                                        <p:tgtEl>
                                          <p:spTgt spid="645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64527"/>
                                        </p:tgtEl>
                                        <p:attrNameLst>
                                          <p:attrName>style.visibility</p:attrName>
                                        </p:attrNameLst>
                                      </p:cBhvr>
                                      <p:to>
                                        <p:strVal val="visible"/>
                                      </p:to>
                                    </p:set>
                                    <p:animEffect transition="in" filter="box(out)">
                                      <p:cBhvr>
                                        <p:cTn id="38" dur="500"/>
                                        <p:tgtEl>
                                          <p:spTgt spid="64527"/>
                                        </p:tgtEl>
                                      </p:cBhvr>
                                    </p:animEffect>
                                  </p:childTnLst>
                                  <p:subTnLst>
                                    <p:audio>
                                      <p:cMediaNode>
                                        <p:cTn display="0" masterRel="sameClick">
                                          <p:stCondLst>
                                            <p:cond evt="begin" delay="0">
                                              <p:tn val="36"/>
                                            </p:cond>
                                          </p:stCondLst>
                                          <p:endCondLst>
                                            <p:cond evt="onStopAudio" delay="0">
                                              <p:tgtEl>
                                                <p:sldTgt/>
                                              </p:tgtEl>
                                            </p:cond>
                                          </p:endCondLst>
                                        </p:cTn>
                                        <p:tgtEl>
                                          <p:sndTgt r:embed="rId2" name="Kamera"/>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64528"/>
                                        </p:tgtEl>
                                        <p:attrNameLst>
                                          <p:attrName>style.visibility</p:attrName>
                                        </p:attrNameLst>
                                      </p:cBhvr>
                                      <p:to>
                                        <p:strVal val="visible"/>
                                      </p:to>
                                    </p:set>
                                    <p:animEffect transition="in" filter="box(out)">
                                      <p:cBhvr>
                                        <p:cTn id="43" dur="500"/>
                                        <p:tgtEl>
                                          <p:spTgt spid="64528"/>
                                        </p:tgtEl>
                                      </p:cBhvr>
                                    </p:animEffect>
                                  </p:childTnLst>
                                  <p:subTnLst>
                                    <p:audio>
                                      <p:cMediaNode>
                                        <p:cTn display="0" masterRel="sameClick">
                                          <p:stCondLst>
                                            <p:cond evt="begin" delay="0">
                                              <p:tn val="41"/>
                                            </p:cond>
                                          </p:stCondLst>
                                          <p:endCondLst>
                                            <p:cond evt="onStopAudio" delay="0">
                                              <p:tgtEl>
                                                <p:sldTgt/>
                                              </p:tgtEl>
                                            </p:cond>
                                          </p:endCondLst>
                                        </p:cTn>
                                        <p:tgtEl>
                                          <p:sndTgt r:embed="rId2" name="Kamera"/>
                                        </p:tgtEl>
                                      </p:cMediaNode>
                                    </p:audio>
                                  </p:subTnLst>
                                </p:cTn>
                              </p:par>
                            </p:childTnLst>
                          </p:cTn>
                        </p:par>
                        <p:par>
                          <p:cTn id="44" fill="hold" nodeType="afterGroup">
                            <p:stCondLst>
                              <p:cond delay="500"/>
                            </p:stCondLst>
                            <p:childTnLst>
                              <p:par>
                                <p:cTn id="45" presetID="11" presetClass="entr" presetSubtype="0" fill="hold" nodeType="afterEffect">
                                  <p:stCondLst>
                                    <p:cond delay="0"/>
                                  </p:stCondLst>
                                  <p:childTnLst>
                                    <p:set>
                                      <p:cBhvr>
                                        <p:cTn id="46" dur="500">
                                          <p:stCondLst>
                                            <p:cond delay="0"/>
                                          </p:stCondLst>
                                        </p:cTn>
                                        <p:tgtEl>
                                          <p:spTgt spid="64530"/>
                                        </p:tgtEl>
                                        <p:attrNameLst>
                                          <p:attrName>style.visibility</p:attrName>
                                        </p:attrNameLst>
                                      </p:cBhvr>
                                      <p:to>
                                        <p:strVal val="visible"/>
                                      </p:to>
                                    </p:set>
                                  </p:childTnLst>
                                </p:cTn>
                              </p:par>
                            </p:childTnLst>
                          </p:cTn>
                        </p:par>
                        <p:par>
                          <p:cTn id="47" fill="hold" nodeType="afterGroup">
                            <p:stCondLst>
                              <p:cond delay="1000"/>
                            </p:stCondLst>
                            <p:childTnLst>
                              <p:par>
                                <p:cTn id="48" presetID="11" presetClass="entr" presetSubtype="0" fill="hold" nodeType="afterEffect">
                                  <p:stCondLst>
                                    <p:cond delay="0"/>
                                  </p:stCondLst>
                                  <p:childTnLst>
                                    <p:set>
                                      <p:cBhvr>
                                        <p:cTn id="49" dur="500">
                                          <p:stCondLst>
                                            <p:cond delay="0"/>
                                          </p:stCondLst>
                                        </p:cTn>
                                        <p:tgtEl>
                                          <p:spTgt spid="64531"/>
                                        </p:tgtEl>
                                        <p:attrNameLst>
                                          <p:attrName>style.visibility</p:attrName>
                                        </p:attrNameLst>
                                      </p:cBhvr>
                                      <p:to>
                                        <p:strVal val="visible"/>
                                      </p:to>
                                    </p:set>
                                  </p:childTnLst>
                                </p:cTn>
                              </p:par>
                            </p:childTnLst>
                          </p:cTn>
                        </p:par>
                        <p:par>
                          <p:cTn id="50" fill="hold" nodeType="afterGroup">
                            <p:stCondLst>
                              <p:cond delay="1500"/>
                            </p:stCondLst>
                            <p:childTnLst>
                              <p:par>
                                <p:cTn id="51" presetID="11" presetClass="entr" presetSubtype="0" fill="hold" nodeType="afterEffect">
                                  <p:stCondLst>
                                    <p:cond delay="0"/>
                                  </p:stCondLst>
                                  <p:childTnLst>
                                    <p:set>
                                      <p:cBhvr>
                                        <p:cTn id="52" dur="500">
                                          <p:stCondLst>
                                            <p:cond delay="0"/>
                                          </p:stCondLst>
                                        </p:cTn>
                                        <p:tgtEl>
                                          <p:spTgt spid="64532"/>
                                        </p:tgtEl>
                                        <p:attrNameLst>
                                          <p:attrName>style.visibility</p:attrName>
                                        </p:attrNameLst>
                                      </p:cBhvr>
                                      <p:to>
                                        <p:strVal val="visible"/>
                                      </p:to>
                                    </p:set>
                                  </p:childTnLst>
                                </p:cTn>
                              </p:par>
                            </p:childTnLst>
                          </p:cTn>
                        </p:par>
                        <p:par>
                          <p:cTn id="53" fill="hold" nodeType="afterGroup">
                            <p:stCondLst>
                              <p:cond delay="2000"/>
                            </p:stCondLst>
                            <p:childTnLst>
                              <p:par>
                                <p:cTn id="54" presetID="11" presetClass="entr" presetSubtype="0" fill="hold" nodeType="afterEffect">
                                  <p:stCondLst>
                                    <p:cond delay="0"/>
                                  </p:stCondLst>
                                  <p:childTnLst>
                                    <p:set>
                                      <p:cBhvr>
                                        <p:cTn id="55" dur="500">
                                          <p:stCondLst>
                                            <p:cond delay="0"/>
                                          </p:stCondLst>
                                        </p:cTn>
                                        <p:tgtEl>
                                          <p:spTgt spid="64533"/>
                                        </p:tgtEl>
                                        <p:attrNameLst>
                                          <p:attrName>style.visibility</p:attrName>
                                        </p:attrNameLst>
                                      </p:cBhvr>
                                      <p:to>
                                        <p:strVal val="visible"/>
                                      </p:to>
                                    </p:set>
                                  </p:childTnLst>
                                </p:cTn>
                              </p:par>
                            </p:childTnLst>
                          </p:cTn>
                        </p:par>
                        <p:par>
                          <p:cTn id="56" fill="hold" nodeType="afterGroup">
                            <p:stCondLst>
                              <p:cond delay="2500"/>
                            </p:stCondLst>
                            <p:childTnLst>
                              <p:par>
                                <p:cTn id="57" presetID="11" presetClass="entr" presetSubtype="0" fill="hold" nodeType="afterEffect">
                                  <p:stCondLst>
                                    <p:cond delay="0"/>
                                  </p:stCondLst>
                                  <p:childTnLst>
                                    <p:set>
                                      <p:cBhvr>
                                        <p:cTn id="58" dur="500">
                                          <p:stCondLst>
                                            <p:cond delay="0"/>
                                          </p:stCondLst>
                                        </p:cTn>
                                        <p:tgtEl>
                                          <p:spTgt spid="64534"/>
                                        </p:tgtEl>
                                        <p:attrNameLst>
                                          <p:attrName>style.visibility</p:attrName>
                                        </p:attrNameLst>
                                      </p:cBhvr>
                                      <p:to>
                                        <p:strVal val="visible"/>
                                      </p:to>
                                    </p:set>
                                  </p:childTnLst>
                                </p:cTn>
                              </p:par>
                            </p:childTnLst>
                          </p:cTn>
                        </p:par>
                        <p:par>
                          <p:cTn id="59" fill="hold" nodeType="afterGroup">
                            <p:stCondLst>
                              <p:cond delay="3000"/>
                            </p:stCondLst>
                            <p:childTnLst>
                              <p:par>
                                <p:cTn id="60" presetID="11" presetClass="entr" presetSubtype="0" fill="hold" nodeType="afterEffect">
                                  <p:stCondLst>
                                    <p:cond delay="0"/>
                                  </p:stCondLst>
                                  <p:childTnLst>
                                    <p:set>
                                      <p:cBhvr>
                                        <p:cTn id="61" dur="500">
                                          <p:stCondLst>
                                            <p:cond delay="0"/>
                                          </p:stCondLst>
                                        </p:cTn>
                                        <p:tgtEl>
                                          <p:spTgt spid="64535"/>
                                        </p:tgtEl>
                                        <p:attrNameLst>
                                          <p:attrName>style.visibility</p:attrName>
                                        </p:attrNameLst>
                                      </p:cBhvr>
                                      <p:to>
                                        <p:strVal val="visible"/>
                                      </p:to>
                                    </p:set>
                                  </p:childTnLst>
                                </p:cTn>
                              </p:par>
                            </p:childTnLst>
                          </p:cTn>
                        </p:par>
                        <p:par>
                          <p:cTn id="62" fill="hold" nodeType="afterGroup">
                            <p:stCondLst>
                              <p:cond delay="3500"/>
                            </p:stCondLst>
                            <p:childTnLst>
                              <p:par>
                                <p:cTn id="63" presetID="11" presetClass="entr" presetSubtype="0" fill="hold" nodeType="afterEffect">
                                  <p:stCondLst>
                                    <p:cond delay="0"/>
                                  </p:stCondLst>
                                  <p:childTnLst>
                                    <p:set>
                                      <p:cBhvr>
                                        <p:cTn id="64" dur="500">
                                          <p:stCondLst>
                                            <p:cond delay="0"/>
                                          </p:stCondLst>
                                        </p:cTn>
                                        <p:tgtEl>
                                          <p:spTgt spid="64536"/>
                                        </p:tgtEl>
                                        <p:attrNameLst>
                                          <p:attrName>style.visibility</p:attrName>
                                        </p:attrNameLst>
                                      </p:cBhvr>
                                      <p:to>
                                        <p:strVal val="visible"/>
                                      </p:to>
                                    </p:set>
                                  </p:childTnLst>
                                </p:cTn>
                              </p:par>
                            </p:childTnLst>
                          </p:cTn>
                        </p:par>
                        <p:par>
                          <p:cTn id="65" fill="hold" nodeType="afterGroup">
                            <p:stCondLst>
                              <p:cond delay="4000"/>
                            </p:stCondLst>
                            <p:childTnLst>
                              <p:par>
                                <p:cTn id="66" presetID="11" presetClass="entr" presetSubtype="0" fill="hold" nodeType="afterEffect">
                                  <p:stCondLst>
                                    <p:cond delay="0"/>
                                  </p:stCondLst>
                                  <p:childTnLst>
                                    <p:set>
                                      <p:cBhvr>
                                        <p:cTn id="67" dur="500">
                                          <p:stCondLst>
                                            <p:cond delay="0"/>
                                          </p:stCondLst>
                                        </p:cTn>
                                        <p:tgtEl>
                                          <p:spTgt spid="6453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nodeType="clickEffect">
                                  <p:stCondLst>
                                    <p:cond delay="0"/>
                                  </p:stCondLst>
                                  <p:childTnLst>
                                    <p:set>
                                      <p:cBhvr>
                                        <p:cTn id="71" dur="1" fill="hold">
                                          <p:stCondLst>
                                            <p:cond delay="0"/>
                                          </p:stCondLst>
                                        </p:cTn>
                                        <p:tgtEl>
                                          <p:spTgt spid="64538"/>
                                        </p:tgtEl>
                                        <p:attrNameLst>
                                          <p:attrName>style.visibility</p:attrName>
                                        </p:attrNameLst>
                                      </p:cBhvr>
                                      <p:to>
                                        <p:strVal val="visible"/>
                                      </p:to>
                                    </p:set>
                                    <p:animEffect transition="in" filter="box(out)">
                                      <p:cBhvr>
                                        <p:cTn id="72" dur="500"/>
                                        <p:tgtEl>
                                          <p:spTgt spid="64538"/>
                                        </p:tgtEl>
                                      </p:cBhvr>
                                    </p:animEffect>
                                  </p:childTnLst>
                                  <p:subTnLst>
                                    <p:audio>
                                      <p:cMediaNode>
                                        <p:cTn display="0" masterRel="sameClick">
                                          <p:stCondLst>
                                            <p:cond evt="begin" delay="0">
                                              <p:tn val="70"/>
                                            </p:cond>
                                          </p:stCondLst>
                                          <p:endCondLst>
                                            <p:cond evt="onStopAudio" delay="0">
                                              <p:tgtEl>
                                                <p:sldTgt/>
                                              </p:tgtEl>
                                            </p:cond>
                                          </p:endCondLst>
                                        </p:cTn>
                                        <p:tgtEl>
                                          <p:sndTgt r:embed="rId2" name="Kamera"/>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nodeType="clickEffect">
                                  <p:stCondLst>
                                    <p:cond delay="0"/>
                                  </p:stCondLst>
                                  <p:childTnLst>
                                    <p:set>
                                      <p:cBhvr>
                                        <p:cTn id="76" dur="1" fill="hold">
                                          <p:stCondLst>
                                            <p:cond delay="0"/>
                                          </p:stCondLst>
                                        </p:cTn>
                                        <p:tgtEl>
                                          <p:spTgt spid="14310"/>
                                        </p:tgtEl>
                                        <p:attrNameLst>
                                          <p:attrName>style.visibility</p:attrName>
                                        </p:attrNameLst>
                                      </p:cBhvr>
                                      <p:to>
                                        <p:strVal val="visible"/>
                                      </p:to>
                                    </p:set>
                                    <p:animEffect transition="in" filter="box(out)">
                                      <p:cBhvr>
                                        <p:cTn id="77" dur="500"/>
                                        <p:tgtEl>
                                          <p:spTgt spid="14310"/>
                                        </p:tgtEl>
                                      </p:cBhvr>
                                    </p:animEffect>
                                  </p:childTnLst>
                                  <p:subTnLst>
                                    <p:audio>
                                      <p:cMediaNode>
                                        <p:cTn display="0" masterRel="sameClick">
                                          <p:stCondLst>
                                            <p:cond evt="begin" delay="0">
                                              <p:tn val="75"/>
                                            </p:cond>
                                          </p:stCondLst>
                                          <p:endCondLst>
                                            <p:cond evt="onStopAudio" delay="0">
                                              <p:tgtEl>
                                                <p:sldTgt/>
                                              </p:tgtEl>
                                            </p:cond>
                                          </p:endCondLst>
                                        </p:cTn>
                                        <p:tgtEl>
                                          <p:sndTgt r:embed="rId2" name="Kamera"/>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64547"/>
                                        </p:tgtEl>
                                        <p:attrNameLst>
                                          <p:attrName>style.visibility</p:attrName>
                                        </p:attrNameLst>
                                      </p:cBhvr>
                                      <p:to>
                                        <p:strVal val="visible"/>
                                      </p:to>
                                    </p:set>
                                    <p:animEffect transition="in" filter="wipe(up)">
                                      <p:cBhvr>
                                        <p:cTn id="82" dur="500"/>
                                        <p:tgtEl>
                                          <p:spTgt spid="64547"/>
                                        </p:tgtEl>
                                      </p:cBhvr>
                                    </p:animEffect>
                                  </p:childTnLst>
                                  <p:subTnLst>
                                    <p:set>
                                      <p:cBhvr override="childStyle">
                                        <p:cTn dur="1" fill="hold" display="0" masterRel="nextClick" afterEffect="1"/>
                                        <p:tgtEl>
                                          <p:spTgt spid="64547"/>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3" name="J_SWIM1.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grpId="0" nodeType="clickEffect">
                                  <p:stCondLst>
                                    <p:cond delay="0"/>
                                  </p:stCondLst>
                                  <p:childTnLst>
                                    <p:set>
                                      <p:cBhvr>
                                        <p:cTn id="86" dur="1" fill="hold">
                                          <p:stCondLst>
                                            <p:cond delay="0"/>
                                          </p:stCondLst>
                                        </p:cTn>
                                        <p:tgtEl>
                                          <p:spTgt spid="64548"/>
                                        </p:tgtEl>
                                        <p:attrNameLst>
                                          <p:attrName>style.visibility</p:attrName>
                                        </p:attrNameLst>
                                      </p:cBhvr>
                                      <p:to>
                                        <p:strVal val="visible"/>
                                      </p:to>
                                    </p:set>
                                    <p:animEffect transition="in" filter="box(out)">
                                      <p:cBhvr>
                                        <p:cTn id="87" dur="500"/>
                                        <p:tgtEl>
                                          <p:spTgt spid="64548"/>
                                        </p:tgtEl>
                                      </p:cBhvr>
                                    </p:animEffect>
                                  </p:childTnLst>
                                  <p:subTnLst>
                                    <p:audio>
                                      <p:cMediaNode>
                                        <p:cTn display="0" masterRel="sameClick">
                                          <p:stCondLst>
                                            <p:cond evt="begin" delay="0">
                                              <p:tn val="8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nimBg="1"/>
      <p:bldP spid="64525" grpId="0" animBg="1"/>
      <p:bldP spid="64526" grpId="0" animBg="1"/>
      <p:bldP spid="64527" grpId="0" animBg="1"/>
      <p:bldP spid="64528" grpId="0" animBg="1"/>
      <p:bldP spid="64547" grpId="0" animBg="1"/>
      <p:bldP spid="6454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hteck 65536">
            <a:extLst>
              <a:ext uri="{FF2B5EF4-FFF2-40B4-BE49-F238E27FC236}">
                <a16:creationId xmlns:a16="http://schemas.microsoft.com/office/drawing/2014/main" id="{33193026-ED00-458F-98EA-855A3FD7A52C}"/>
              </a:ext>
            </a:extLst>
          </p:cNvPr>
          <p:cNvSpPr>
            <a:spLocks noChangeArrowheads="1"/>
          </p:cNvSpPr>
          <p:nvPr/>
        </p:nvSpPr>
        <p:spPr bwMode="auto">
          <a:xfrm>
            <a:off x="2286000" y="4038600"/>
            <a:ext cx="3581400" cy="243840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67586" name="Group 5">
            <a:extLst>
              <a:ext uri="{FF2B5EF4-FFF2-40B4-BE49-F238E27FC236}">
                <a16:creationId xmlns:a16="http://schemas.microsoft.com/office/drawing/2014/main" id="{2B9B8F48-F02A-4514-B05E-F261072212D8}"/>
              </a:ext>
            </a:extLst>
          </p:cNvPr>
          <p:cNvGrpSpPr>
            <a:grpSpLocks/>
          </p:cNvGrpSpPr>
          <p:nvPr/>
        </p:nvGrpSpPr>
        <p:grpSpPr bwMode="auto">
          <a:xfrm>
            <a:off x="2590800" y="4648200"/>
            <a:ext cx="3124200" cy="762000"/>
            <a:chOff x="1632" y="2928"/>
            <a:chExt cx="1968" cy="480"/>
          </a:xfrm>
        </p:grpSpPr>
        <p:sp>
          <p:nvSpPr>
            <p:cNvPr id="67622" name="Rechteck 65537">
              <a:extLst>
                <a:ext uri="{FF2B5EF4-FFF2-40B4-BE49-F238E27FC236}">
                  <a16:creationId xmlns:a16="http://schemas.microsoft.com/office/drawing/2014/main" id="{2A173E4F-CEE3-4AFF-8D3A-118E43648A63}"/>
                </a:ext>
              </a:extLst>
            </p:cNvPr>
            <p:cNvSpPr>
              <a:spLocks noChangeArrowheads="1"/>
            </p:cNvSpPr>
            <p:nvPr/>
          </p:nvSpPr>
          <p:spPr bwMode="auto">
            <a:xfrm>
              <a:off x="1632" y="2928"/>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23" name="Rechteck 65538">
              <a:extLst>
                <a:ext uri="{FF2B5EF4-FFF2-40B4-BE49-F238E27FC236}">
                  <a16:creationId xmlns:a16="http://schemas.microsoft.com/office/drawing/2014/main" id="{E3E872A2-A016-4778-AD68-5D665656D5C1}"/>
                </a:ext>
              </a:extLst>
            </p:cNvPr>
            <p:cNvSpPr>
              <a:spLocks noChangeArrowheads="1"/>
            </p:cNvSpPr>
            <p:nvPr/>
          </p:nvSpPr>
          <p:spPr bwMode="auto">
            <a:xfrm>
              <a:off x="2352" y="2976"/>
              <a:ext cx="432" cy="384"/>
            </a:xfrm>
            <a:prstGeom prst="rect">
              <a:avLst/>
            </a:prstGeom>
            <a:pattFill prst="pct7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24" name="Rechteck 65539">
              <a:extLst>
                <a:ext uri="{FF2B5EF4-FFF2-40B4-BE49-F238E27FC236}">
                  <a16:creationId xmlns:a16="http://schemas.microsoft.com/office/drawing/2014/main" id="{DB56856C-0EDB-47F9-BB5E-99CC6A87B62B}"/>
                </a:ext>
              </a:extLst>
            </p:cNvPr>
            <p:cNvSpPr>
              <a:spLocks noChangeArrowheads="1"/>
            </p:cNvSpPr>
            <p:nvPr/>
          </p:nvSpPr>
          <p:spPr bwMode="auto">
            <a:xfrm>
              <a:off x="2352" y="2976"/>
              <a:ext cx="432" cy="384"/>
            </a:xfrm>
            <a:prstGeom prst="rect">
              <a:avLst/>
            </a:prstGeom>
            <a:pattFill prst="smConfetti">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5542" name="Rechteck 65541">
            <a:extLst>
              <a:ext uri="{FF2B5EF4-FFF2-40B4-BE49-F238E27FC236}">
                <a16:creationId xmlns:a16="http://schemas.microsoft.com/office/drawing/2014/main" id="{95A87A3B-18BB-439B-9CF7-14AC1E638767}"/>
              </a:ext>
            </a:extLst>
          </p:cNvPr>
          <p:cNvSpPr>
            <a:spLocks noChangeArrowheads="1"/>
          </p:cNvSpPr>
          <p:nvPr/>
        </p:nvSpPr>
        <p:spPr bwMode="auto">
          <a:xfrm>
            <a:off x="2436813" y="4267200"/>
            <a:ext cx="3581400" cy="243840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4309" name="Group 9">
            <a:extLst>
              <a:ext uri="{FF2B5EF4-FFF2-40B4-BE49-F238E27FC236}">
                <a16:creationId xmlns:a16="http://schemas.microsoft.com/office/drawing/2014/main" id="{1DBA3673-1C88-4418-AB2C-9446B383D654}"/>
              </a:ext>
            </a:extLst>
          </p:cNvPr>
          <p:cNvGrpSpPr>
            <a:grpSpLocks/>
          </p:cNvGrpSpPr>
          <p:nvPr/>
        </p:nvGrpSpPr>
        <p:grpSpPr bwMode="auto">
          <a:xfrm>
            <a:off x="228600" y="5410200"/>
            <a:ext cx="3124200" cy="762000"/>
            <a:chOff x="144" y="3408"/>
            <a:chExt cx="1968" cy="480"/>
          </a:xfrm>
        </p:grpSpPr>
        <p:sp>
          <p:nvSpPr>
            <p:cNvPr id="67620" name="Rechteck 65542">
              <a:extLst>
                <a:ext uri="{FF2B5EF4-FFF2-40B4-BE49-F238E27FC236}">
                  <a16:creationId xmlns:a16="http://schemas.microsoft.com/office/drawing/2014/main" id="{1E3482BF-2D13-426B-9597-68D49E254F39}"/>
                </a:ext>
              </a:extLst>
            </p:cNvPr>
            <p:cNvSpPr>
              <a:spLocks noChangeArrowheads="1"/>
            </p:cNvSpPr>
            <p:nvPr/>
          </p:nvSpPr>
          <p:spPr bwMode="auto">
            <a:xfrm>
              <a:off x="144" y="3408"/>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21" name="Rechteck 65543">
              <a:extLst>
                <a:ext uri="{FF2B5EF4-FFF2-40B4-BE49-F238E27FC236}">
                  <a16:creationId xmlns:a16="http://schemas.microsoft.com/office/drawing/2014/main" id="{98F17D2F-9541-438B-9C04-D1C75FDC04D3}"/>
                </a:ext>
              </a:extLst>
            </p:cNvPr>
            <p:cNvSpPr>
              <a:spLocks noChangeArrowheads="1"/>
            </p:cNvSpPr>
            <p:nvPr/>
          </p:nvSpPr>
          <p:spPr bwMode="auto">
            <a:xfrm>
              <a:off x="816" y="3456"/>
              <a:ext cx="432" cy="384"/>
            </a:xfrm>
            <a:prstGeom prst="rect">
              <a:avLst/>
            </a:prstGeom>
            <a:pattFill prst="pct10">
              <a:fgClr>
                <a:schemeClr val="accent1"/>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5546" name="Rechteck 65545">
            <a:extLst>
              <a:ext uri="{FF2B5EF4-FFF2-40B4-BE49-F238E27FC236}">
                <a16:creationId xmlns:a16="http://schemas.microsoft.com/office/drawing/2014/main" id="{25B29C95-31B8-4125-A75F-14EE1D260D27}"/>
              </a:ext>
            </a:extLst>
          </p:cNvPr>
          <p:cNvSpPr>
            <a:spLocks noChangeArrowheads="1"/>
          </p:cNvSpPr>
          <p:nvPr/>
        </p:nvSpPr>
        <p:spPr bwMode="auto">
          <a:xfrm>
            <a:off x="1295400" y="5484813"/>
            <a:ext cx="685800" cy="609600"/>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8935" name="Group 15">
            <a:extLst>
              <a:ext uri="{FF2B5EF4-FFF2-40B4-BE49-F238E27FC236}">
                <a16:creationId xmlns:a16="http://schemas.microsoft.com/office/drawing/2014/main" id="{3EA1DE82-7D84-466D-BE10-1113A9E9E73A}"/>
              </a:ext>
            </a:extLst>
          </p:cNvPr>
          <p:cNvGrpSpPr>
            <a:grpSpLocks/>
          </p:cNvGrpSpPr>
          <p:nvPr/>
        </p:nvGrpSpPr>
        <p:grpSpPr bwMode="auto">
          <a:xfrm>
            <a:off x="3657600" y="4724400"/>
            <a:ext cx="914400" cy="304800"/>
            <a:chOff x="2304" y="2976"/>
            <a:chExt cx="576" cy="192"/>
          </a:xfrm>
        </p:grpSpPr>
        <p:grpSp>
          <p:nvGrpSpPr>
            <p:cNvPr id="67616" name="Group 13">
              <a:extLst>
                <a:ext uri="{FF2B5EF4-FFF2-40B4-BE49-F238E27FC236}">
                  <a16:creationId xmlns:a16="http://schemas.microsoft.com/office/drawing/2014/main" id="{88C38358-74B7-48C8-878B-17C849549DF0}"/>
                </a:ext>
              </a:extLst>
            </p:cNvPr>
            <p:cNvGrpSpPr>
              <a:grpSpLocks/>
            </p:cNvGrpSpPr>
            <p:nvPr/>
          </p:nvGrpSpPr>
          <p:grpSpPr bwMode="auto">
            <a:xfrm>
              <a:off x="2304" y="2976"/>
              <a:ext cx="576" cy="192"/>
              <a:chOff x="2304" y="2976"/>
              <a:chExt cx="576" cy="192"/>
            </a:xfrm>
          </p:grpSpPr>
          <p:sp>
            <p:nvSpPr>
              <p:cNvPr id="67618" name="Rechteck 65546">
                <a:extLst>
                  <a:ext uri="{FF2B5EF4-FFF2-40B4-BE49-F238E27FC236}">
                    <a16:creationId xmlns:a16="http://schemas.microsoft.com/office/drawing/2014/main" id="{7786E4A0-CD03-4ACF-8C50-A0E13979694C}"/>
                  </a:ext>
                </a:extLst>
              </p:cNvPr>
              <p:cNvSpPr>
                <a:spLocks noChangeArrowheads="1"/>
              </p:cNvSpPr>
              <p:nvPr/>
            </p:nvSpPr>
            <p:spPr bwMode="auto">
              <a:xfrm>
                <a:off x="2304" y="2976"/>
                <a:ext cx="576" cy="192"/>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19" name="Rechteck 65547">
                <a:extLst>
                  <a:ext uri="{FF2B5EF4-FFF2-40B4-BE49-F238E27FC236}">
                    <a16:creationId xmlns:a16="http://schemas.microsoft.com/office/drawing/2014/main" id="{8B9E9326-41B9-46D8-AFD2-1B7C7852111E}"/>
                  </a:ext>
                </a:extLst>
              </p:cNvPr>
              <p:cNvSpPr>
                <a:spLocks noChangeArrowheads="1"/>
              </p:cNvSpPr>
              <p:nvPr/>
            </p:nvSpPr>
            <p:spPr bwMode="auto">
              <a:xfrm>
                <a:off x="2501" y="2995"/>
                <a:ext cx="126" cy="15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7617" name="Rechteck 65549">
              <a:extLst>
                <a:ext uri="{FF2B5EF4-FFF2-40B4-BE49-F238E27FC236}">
                  <a16:creationId xmlns:a16="http://schemas.microsoft.com/office/drawing/2014/main" id="{21C35233-600F-4260-8EA9-A4118D9CAEBE}"/>
                </a:ext>
              </a:extLst>
            </p:cNvPr>
            <p:cNvSpPr>
              <a:spLocks noChangeArrowheads="1"/>
            </p:cNvSpPr>
            <p:nvPr/>
          </p:nvSpPr>
          <p:spPr bwMode="auto">
            <a:xfrm>
              <a:off x="2501" y="2995"/>
              <a:ext cx="126" cy="154"/>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6519" name="Group 20">
            <a:extLst>
              <a:ext uri="{FF2B5EF4-FFF2-40B4-BE49-F238E27FC236}">
                <a16:creationId xmlns:a16="http://schemas.microsoft.com/office/drawing/2014/main" id="{7024132D-90DA-4334-A6E3-BCF1C3A8D6DB}"/>
              </a:ext>
            </a:extLst>
          </p:cNvPr>
          <p:cNvGrpSpPr>
            <a:grpSpLocks/>
          </p:cNvGrpSpPr>
          <p:nvPr/>
        </p:nvGrpSpPr>
        <p:grpSpPr bwMode="auto">
          <a:xfrm>
            <a:off x="5334000" y="4953000"/>
            <a:ext cx="685800" cy="152400"/>
            <a:chOff x="3360" y="3120"/>
            <a:chExt cx="432" cy="96"/>
          </a:xfrm>
        </p:grpSpPr>
        <p:grpSp>
          <p:nvGrpSpPr>
            <p:cNvPr id="67612" name="Group 18">
              <a:extLst>
                <a:ext uri="{FF2B5EF4-FFF2-40B4-BE49-F238E27FC236}">
                  <a16:creationId xmlns:a16="http://schemas.microsoft.com/office/drawing/2014/main" id="{9735C4AB-5B4C-4B9F-B896-748F5263D573}"/>
                </a:ext>
              </a:extLst>
            </p:cNvPr>
            <p:cNvGrpSpPr>
              <a:grpSpLocks/>
            </p:cNvGrpSpPr>
            <p:nvPr/>
          </p:nvGrpSpPr>
          <p:grpSpPr bwMode="auto">
            <a:xfrm>
              <a:off x="3360" y="3120"/>
              <a:ext cx="432" cy="96"/>
              <a:chOff x="3360" y="3120"/>
              <a:chExt cx="432" cy="96"/>
            </a:xfrm>
          </p:grpSpPr>
          <p:sp>
            <p:nvSpPr>
              <p:cNvPr id="67614" name="Rechteck 65551">
                <a:extLst>
                  <a:ext uri="{FF2B5EF4-FFF2-40B4-BE49-F238E27FC236}">
                    <a16:creationId xmlns:a16="http://schemas.microsoft.com/office/drawing/2014/main" id="{7DDE30E4-CBF4-4B4D-ACA1-E9A3140A9B45}"/>
                  </a:ext>
                </a:extLst>
              </p:cNvPr>
              <p:cNvSpPr>
                <a:spLocks noChangeArrowheads="1"/>
              </p:cNvSpPr>
              <p:nvPr/>
            </p:nvSpPr>
            <p:spPr bwMode="auto">
              <a:xfrm>
                <a:off x="3360" y="3120"/>
                <a:ext cx="432" cy="96"/>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15" name="Rechteck 65552">
                <a:extLst>
                  <a:ext uri="{FF2B5EF4-FFF2-40B4-BE49-F238E27FC236}">
                    <a16:creationId xmlns:a16="http://schemas.microsoft.com/office/drawing/2014/main" id="{5F9DB28A-8FAC-48FE-9425-CBBAEDE250FD}"/>
                  </a:ext>
                </a:extLst>
              </p:cNvPr>
              <p:cNvSpPr>
                <a:spLocks noChangeArrowheads="1"/>
              </p:cNvSpPr>
              <p:nvPr/>
            </p:nvSpPr>
            <p:spPr bwMode="auto">
              <a:xfrm>
                <a:off x="3508" y="3130"/>
                <a:ext cx="94" cy="77"/>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7613" name="Rechteck 65554">
              <a:extLst>
                <a:ext uri="{FF2B5EF4-FFF2-40B4-BE49-F238E27FC236}">
                  <a16:creationId xmlns:a16="http://schemas.microsoft.com/office/drawing/2014/main" id="{64716B00-AC8B-4814-AD40-95B9D8084726}"/>
                </a:ext>
              </a:extLst>
            </p:cNvPr>
            <p:cNvSpPr>
              <a:spLocks noChangeArrowheads="1"/>
            </p:cNvSpPr>
            <p:nvPr/>
          </p:nvSpPr>
          <p:spPr bwMode="auto">
            <a:xfrm>
              <a:off x="3508" y="3130"/>
              <a:ext cx="94" cy="77"/>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224" name="Group 39">
            <a:extLst>
              <a:ext uri="{FF2B5EF4-FFF2-40B4-BE49-F238E27FC236}">
                <a16:creationId xmlns:a16="http://schemas.microsoft.com/office/drawing/2014/main" id="{E91B0869-0BCF-4166-BC31-D2071C850FB0}"/>
              </a:ext>
            </a:extLst>
          </p:cNvPr>
          <p:cNvGrpSpPr>
            <a:grpSpLocks/>
          </p:cNvGrpSpPr>
          <p:nvPr/>
        </p:nvGrpSpPr>
        <p:grpSpPr bwMode="auto">
          <a:xfrm>
            <a:off x="7389813" y="3886200"/>
            <a:ext cx="1752600" cy="2743200"/>
            <a:chOff x="4655" y="2448"/>
            <a:chExt cx="1104" cy="1728"/>
          </a:xfrm>
        </p:grpSpPr>
        <p:sp>
          <p:nvSpPr>
            <p:cNvPr id="67594" name="Ellipse 65556">
              <a:extLst>
                <a:ext uri="{FF2B5EF4-FFF2-40B4-BE49-F238E27FC236}">
                  <a16:creationId xmlns:a16="http://schemas.microsoft.com/office/drawing/2014/main" id="{8531A191-D6D9-4EEE-A4D1-3C2323CB8193}"/>
                </a:ext>
              </a:extLst>
            </p:cNvPr>
            <p:cNvSpPr>
              <a:spLocks noChangeArrowheads="1"/>
            </p:cNvSpPr>
            <p:nvPr/>
          </p:nvSpPr>
          <p:spPr bwMode="auto">
            <a:xfrm>
              <a:off x="4895" y="2544"/>
              <a:ext cx="480" cy="384"/>
            </a:xfrm>
            <a:prstGeom prst="ellipse">
              <a:avLst/>
            </a:prstGeom>
            <a:gradFill rotWithShape="0">
              <a:gsLst>
                <a:gs pos="0">
                  <a:srgbClr val="969696"/>
                </a:gs>
                <a:gs pos="100000">
                  <a:srgbClr val="69696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595" name="Rechteck 65557">
              <a:extLst>
                <a:ext uri="{FF2B5EF4-FFF2-40B4-BE49-F238E27FC236}">
                  <a16:creationId xmlns:a16="http://schemas.microsoft.com/office/drawing/2014/main" id="{E7D22AB5-611C-4DF7-A570-5A6C521B6584}"/>
                </a:ext>
              </a:extLst>
            </p:cNvPr>
            <p:cNvSpPr>
              <a:spLocks noChangeArrowheads="1"/>
            </p:cNvSpPr>
            <p:nvPr/>
          </p:nvSpPr>
          <p:spPr bwMode="auto">
            <a:xfrm>
              <a:off x="5039" y="2928"/>
              <a:ext cx="97" cy="192"/>
            </a:xfrm>
            <a:prstGeom prst="rect">
              <a:avLst/>
            </a:prstGeom>
            <a:gradFill rotWithShape="0">
              <a:gsLst>
                <a:gs pos="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596" name="Rechteck 65558">
              <a:extLst>
                <a:ext uri="{FF2B5EF4-FFF2-40B4-BE49-F238E27FC236}">
                  <a16:creationId xmlns:a16="http://schemas.microsoft.com/office/drawing/2014/main" id="{84A0E9A2-9A1D-4247-81F7-5B49E2B8A36E}"/>
                </a:ext>
              </a:extLst>
            </p:cNvPr>
            <p:cNvSpPr>
              <a:spLocks noChangeArrowheads="1"/>
            </p:cNvSpPr>
            <p:nvPr/>
          </p:nvSpPr>
          <p:spPr bwMode="auto">
            <a:xfrm rot="2880000">
              <a:off x="5327" y="2304"/>
              <a:ext cx="96" cy="384"/>
            </a:xfrm>
            <a:prstGeom prst="rect">
              <a:avLst/>
            </a:prstGeom>
            <a:gradFill rotWithShape="0">
              <a:gsLst>
                <a:gs pos="0">
                  <a:srgbClr val="696969"/>
                </a:gs>
                <a:gs pos="50000">
                  <a:srgbClr val="969696"/>
                </a:gs>
                <a:gs pos="100000">
                  <a:srgbClr val="69696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597" name="Rechtwinkliges Dreieck 65559">
              <a:extLst>
                <a:ext uri="{FF2B5EF4-FFF2-40B4-BE49-F238E27FC236}">
                  <a16:creationId xmlns:a16="http://schemas.microsoft.com/office/drawing/2014/main" id="{3A36FAF9-6988-4F33-9B10-0A9CA6EF1B49}"/>
                </a:ext>
              </a:extLst>
            </p:cNvPr>
            <p:cNvSpPr>
              <a:spLocks noChangeArrowheads="1"/>
            </p:cNvSpPr>
            <p:nvPr/>
          </p:nvSpPr>
          <p:spPr bwMode="auto">
            <a:xfrm rot="-5400000">
              <a:off x="4823" y="3480"/>
              <a:ext cx="336" cy="672"/>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598" name="Rechteck 65560">
              <a:extLst>
                <a:ext uri="{FF2B5EF4-FFF2-40B4-BE49-F238E27FC236}">
                  <a16:creationId xmlns:a16="http://schemas.microsoft.com/office/drawing/2014/main" id="{57E1671E-AFD8-447D-89C7-61E28E447FD8}"/>
                </a:ext>
              </a:extLst>
            </p:cNvPr>
            <p:cNvSpPr>
              <a:spLocks noChangeArrowheads="1"/>
            </p:cNvSpPr>
            <p:nvPr/>
          </p:nvSpPr>
          <p:spPr bwMode="auto">
            <a:xfrm>
              <a:off x="5471" y="3072"/>
              <a:ext cx="240" cy="1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599" name="Rechteck 65561">
              <a:extLst>
                <a:ext uri="{FF2B5EF4-FFF2-40B4-BE49-F238E27FC236}">
                  <a16:creationId xmlns:a16="http://schemas.microsoft.com/office/drawing/2014/main" id="{CE36CAD1-6573-404F-90E2-FDF3919ACF72}"/>
                </a:ext>
              </a:extLst>
            </p:cNvPr>
            <p:cNvSpPr>
              <a:spLocks noChangeArrowheads="1"/>
            </p:cNvSpPr>
            <p:nvPr/>
          </p:nvSpPr>
          <p:spPr bwMode="auto">
            <a:xfrm>
              <a:off x="4655" y="3984"/>
              <a:ext cx="816" cy="192"/>
            </a:xfrm>
            <a:prstGeom prst="rect">
              <a:avLst/>
            </a:prstGeom>
            <a:gradFill rotWithShape="0">
              <a:gsLst>
                <a:gs pos="0">
                  <a:srgbClr val="000000"/>
                </a:gs>
                <a:gs pos="50000">
                  <a:srgbClr val="4C4C4C"/>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00" name="Rechteck 65562">
              <a:extLst>
                <a:ext uri="{FF2B5EF4-FFF2-40B4-BE49-F238E27FC236}">
                  <a16:creationId xmlns:a16="http://schemas.microsoft.com/office/drawing/2014/main" id="{D2F8B517-1B01-4ACD-878F-38728FA0BD41}"/>
                </a:ext>
              </a:extLst>
            </p:cNvPr>
            <p:cNvSpPr>
              <a:spLocks noChangeArrowheads="1"/>
            </p:cNvSpPr>
            <p:nvPr/>
          </p:nvSpPr>
          <p:spPr bwMode="auto">
            <a:xfrm>
              <a:off x="5279" y="3408"/>
              <a:ext cx="192" cy="624"/>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01" name="Rechteck 65563">
              <a:extLst>
                <a:ext uri="{FF2B5EF4-FFF2-40B4-BE49-F238E27FC236}">
                  <a16:creationId xmlns:a16="http://schemas.microsoft.com/office/drawing/2014/main" id="{14C8A35C-2786-4CC3-9DB5-A255C1A3DDD7}"/>
                </a:ext>
              </a:extLst>
            </p:cNvPr>
            <p:cNvSpPr>
              <a:spLocks noChangeArrowheads="1"/>
            </p:cNvSpPr>
            <p:nvPr/>
          </p:nvSpPr>
          <p:spPr bwMode="auto">
            <a:xfrm>
              <a:off x="4703" y="3312"/>
              <a:ext cx="768" cy="96"/>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65" name="Rechteck 65564">
              <a:extLst>
                <a:ext uri="{FF2B5EF4-FFF2-40B4-BE49-F238E27FC236}">
                  <a16:creationId xmlns:a16="http://schemas.microsoft.com/office/drawing/2014/main" id="{A74EBB10-9680-4BC7-9114-D77FA56B6A68}"/>
                </a:ext>
              </a:extLst>
            </p:cNvPr>
            <p:cNvSpPr>
              <a:spLocks noChangeArrowheads="1"/>
            </p:cNvSpPr>
            <p:nvPr/>
          </p:nvSpPr>
          <p:spPr bwMode="auto">
            <a:xfrm>
              <a:off x="4847" y="3408"/>
              <a:ext cx="384" cy="336"/>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5566" name="Parallelogramm 65565">
              <a:extLst>
                <a:ext uri="{FF2B5EF4-FFF2-40B4-BE49-F238E27FC236}">
                  <a16:creationId xmlns:a16="http://schemas.microsoft.com/office/drawing/2014/main" id="{0AA06285-A696-48B6-AA99-2B50A0CDE9CC}"/>
                </a:ext>
              </a:extLst>
            </p:cNvPr>
            <p:cNvSpPr>
              <a:spLocks noChangeArrowheads="1"/>
            </p:cNvSpPr>
            <p:nvPr/>
          </p:nvSpPr>
          <p:spPr bwMode="auto">
            <a:xfrm>
              <a:off x="4703" y="3072"/>
              <a:ext cx="1008" cy="240"/>
            </a:xfrm>
            <a:prstGeom prst="parallelogram">
              <a:avLst>
                <a:gd name="adj" fmla="val 104981"/>
              </a:avLst>
            </a:prstGeom>
            <a:gradFill rotWithShape="0">
              <a:gsLst>
                <a:gs pos="0">
                  <a:schemeClr val="tx1"/>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67604" name="Rechtwinkliges Dreieck 65566">
              <a:extLst>
                <a:ext uri="{FF2B5EF4-FFF2-40B4-BE49-F238E27FC236}">
                  <a16:creationId xmlns:a16="http://schemas.microsoft.com/office/drawing/2014/main" id="{642F84A9-64BE-44CB-927E-BB4E9EC7DD15}"/>
                </a:ext>
              </a:extLst>
            </p:cNvPr>
            <p:cNvSpPr>
              <a:spLocks noChangeArrowheads="1"/>
            </p:cNvSpPr>
            <p:nvPr/>
          </p:nvSpPr>
          <p:spPr bwMode="auto">
            <a:xfrm rot="-5400000">
              <a:off x="5471" y="3888"/>
              <a:ext cx="288" cy="288"/>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05" name="Rechteck 65567">
              <a:extLst>
                <a:ext uri="{FF2B5EF4-FFF2-40B4-BE49-F238E27FC236}">
                  <a16:creationId xmlns:a16="http://schemas.microsoft.com/office/drawing/2014/main" id="{922C8131-DEA3-4C71-82A2-D40470DFA9D2}"/>
                </a:ext>
              </a:extLst>
            </p:cNvPr>
            <p:cNvSpPr>
              <a:spLocks noChangeArrowheads="1"/>
            </p:cNvSpPr>
            <p:nvPr/>
          </p:nvSpPr>
          <p:spPr bwMode="auto">
            <a:xfrm>
              <a:off x="5375" y="2928"/>
              <a:ext cx="240" cy="288"/>
            </a:xfrm>
            <a:prstGeom prst="rect">
              <a:avLst/>
            </a:prstGeom>
            <a:gradFill rotWithShape="0">
              <a:gsLst>
                <a:gs pos="0">
                  <a:srgbClr val="000000"/>
                </a:gs>
                <a:gs pos="50000">
                  <a:srgbClr val="96969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06" name="Rechteck 65568">
              <a:extLst>
                <a:ext uri="{FF2B5EF4-FFF2-40B4-BE49-F238E27FC236}">
                  <a16:creationId xmlns:a16="http://schemas.microsoft.com/office/drawing/2014/main" id="{F71950B6-2AB8-4B26-89C7-580F87191786}"/>
                </a:ext>
              </a:extLst>
            </p:cNvPr>
            <p:cNvSpPr>
              <a:spLocks noChangeArrowheads="1"/>
            </p:cNvSpPr>
            <p:nvPr/>
          </p:nvSpPr>
          <p:spPr bwMode="auto">
            <a:xfrm rot="-2520000">
              <a:off x="5277" y="2703"/>
              <a:ext cx="242" cy="376"/>
            </a:xfrm>
            <a:prstGeom prst="rect">
              <a:avLst/>
            </a:prstGeom>
            <a:gradFill rotWithShape="0">
              <a:gsLst>
                <a:gs pos="0">
                  <a:srgbClr val="696969"/>
                </a:gs>
                <a:gs pos="50000">
                  <a:srgbClr val="969696"/>
                </a:gs>
                <a:gs pos="100000">
                  <a:srgbClr val="69696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67607" name="Group 38">
              <a:extLst>
                <a:ext uri="{FF2B5EF4-FFF2-40B4-BE49-F238E27FC236}">
                  <a16:creationId xmlns:a16="http://schemas.microsoft.com/office/drawing/2014/main" id="{7DA771F9-1EEF-41DC-A803-6B33578B49EF}"/>
                </a:ext>
              </a:extLst>
            </p:cNvPr>
            <p:cNvGrpSpPr>
              <a:grpSpLocks/>
            </p:cNvGrpSpPr>
            <p:nvPr/>
          </p:nvGrpSpPr>
          <p:grpSpPr bwMode="auto">
            <a:xfrm>
              <a:off x="5043" y="3083"/>
              <a:ext cx="45" cy="185"/>
              <a:chOff x="5043" y="3083"/>
              <a:chExt cx="45" cy="185"/>
            </a:xfrm>
          </p:grpSpPr>
          <p:grpSp>
            <p:nvGrpSpPr>
              <p:cNvPr id="67608" name="Group 36">
                <a:extLst>
                  <a:ext uri="{FF2B5EF4-FFF2-40B4-BE49-F238E27FC236}">
                    <a16:creationId xmlns:a16="http://schemas.microsoft.com/office/drawing/2014/main" id="{55B03D48-0D81-4FD2-B88C-5A32D419364F}"/>
                  </a:ext>
                </a:extLst>
              </p:cNvPr>
              <p:cNvGrpSpPr>
                <a:grpSpLocks/>
              </p:cNvGrpSpPr>
              <p:nvPr/>
            </p:nvGrpSpPr>
            <p:grpSpPr bwMode="auto">
              <a:xfrm>
                <a:off x="5043" y="3083"/>
                <a:ext cx="45" cy="185"/>
                <a:chOff x="5043" y="3083"/>
                <a:chExt cx="45" cy="185"/>
              </a:xfrm>
            </p:grpSpPr>
            <p:sp>
              <p:nvSpPr>
                <p:cNvPr id="67610" name="Rechteck 65569">
                  <a:extLst>
                    <a:ext uri="{FF2B5EF4-FFF2-40B4-BE49-F238E27FC236}">
                      <a16:creationId xmlns:a16="http://schemas.microsoft.com/office/drawing/2014/main" id="{383D2B1B-63D1-470C-BBB6-F2D8D2522060}"/>
                    </a:ext>
                  </a:extLst>
                </p:cNvPr>
                <p:cNvSpPr>
                  <a:spLocks noChangeArrowheads="1"/>
                </p:cNvSpPr>
                <p:nvPr/>
              </p:nvSpPr>
              <p:spPr bwMode="auto">
                <a:xfrm rot="-3180000">
                  <a:off x="4973" y="3154"/>
                  <a:ext cx="185" cy="44"/>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7611" name="Rechteck 65570">
                  <a:extLst>
                    <a:ext uri="{FF2B5EF4-FFF2-40B4-BE49-F238E27FC236}">
                      <a16:creationId xmlns:a16="http://schemas.microsoft.com/office/drawing/2014/main" id="{2400423B-1D06-4207-AD75-A792E349798F}"/>
                    </a:ext>
                  </a:extLst>
                </p:cNvPr>
                <p:cNvSpPr>
                  <a:spLocks noChangeArrowheads="1"/>
                </p:cNvSpPr>
                <p:nvPr/>
              </p:nvSpPr>
              <p:spPr bwMode="auto">
                <a:xfrm rot="-3180000">
                  <a:off x="5040" y="3166"/>
                  <a:ext cx="41" cy="36"/>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7609" name="Rechteck 65572">
                <a:extLst>
                  <a:ext uri="{FF2B5EF4-FFF2-40B4-BE49-F238E27FC236}">
                    <a16:creationId xmlns:a16="http://schemas.microsoft.com/office/drawing/2014/main" id="{B32D956B-20DC-42CC-95E4-D2ADF41673E3}"/>
                  </a:ext>
                </a:extLst>
              </p:cNvPr>
              <p:cNvSpPr>
                <a:spLocks noChangeArrowheads="1"/>
              </p:cNvSpPr>
              <p:nvPr/>
            </p:nvSpPr>
            <p:spPr bwMode="auto">
              <a:xfrm rot="-3180000">
                <a:off x="5040" y="3166"/>
                <a:ext cx="41" cy="36"/>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65576" name="Rechteck 65575">
            <a:extLst>
              <a:ext uri="{FF2B5EF4-FFF2-40B4-BE49-F238E27FC236}">
                <a16:creationId xmlns:a16="http://schemas.microsoft.com/office/drawing/2014/main" id="{259EA0F0-DBC5-46A4-9ECB-3C0E60EAE01E}"/>
              </a:ext>
            </a:extLst>
          </p:cNvPr>
          <p:cNvSpPr>
            <a:spLocks noChangeArrowheads="1"/>
          </p:cNvSpPr>
          <p:nvPr/>
        </p:nvSpPr>
        <p:spPr bwMode="auto">
          <a:xfrm>
            <a:off x="1143000" y="381000"/>
            <a:ext cx="7999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zwischen Filterpapier trocknen , nicht reiben und mit Immersionsöl mikroskopieren.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5537"/>
                                        </p:tgtEl>
                                        <p:attrNameLst>
                                          <p:attrName>style.visibility</p:attrName>
                                        </p:attrNameLst>
                                      </p:cBhvr>
                                      <p:to>
                                        <p:strVal val="visible"/>
                                      </p:to>
                                    </p:set>
                                    <p:animEffect transition="in" filter="box(out)">
                                      <p:cBhvr>
                                        <p:cTn id="7" dur="500"/>
                                        <p:tgtEl>
                                          <p:spTgt spid="6553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5542"/>
                                        </p:tgtEl>
                                        <p:attrNameLst>
                                          <p:attrName>style.visibility</p:attrName>
                                        </p:attrNameLst>
                                      </p:cBhvr>
                                      <p:to>
                                        <p:strVal val="visible"/>
                                      </p:to>
                                    </p:set>
                                    <p:animEffect transition="in" filter="box(out)">
                                      <p:cBhvr>
                                        <p:cTn id="12" dur="500"/>
                                        <p:tgtEl>
                                          <p:spTgt spid="65542"/>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4309"/>
                                        </p:tgtEl>
                                        <p:attrNameLst>
                                          <p:attrName>style.visibility</p:attrName>
                                        </p:attrNameLst>
                                      </p:cBhvr>
                                      <p:to>
                                        <p:strVal val="visible"/>
                                      </p:to>
                                    </p:set>
                                    <p:animEffect transition="in" filter="box(out)">
                                      <p:cBhvr>
                                        <p:cTn id="17" dur="500"/>
                                        <p:tgtEl>
                                          <p:spTgt spid="14309"/>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5546"/>
                                        </p:tgtEl>
                                        <p:attrNameLst>
                                          <p:attrName>style.visibility</p:attrName>
                                        </p:attrNameLst>
                                      </p:cBhvr>
                                      <p:to>
                                        <p:strVal val="visible"/>
                                      </p:to>
                                    </p:set>
                                    <p:animEffect transition="in" filter="box(out)">
                                      <p:cBhvr>
                                        <p:cTn id="22" dur="500"/>
                                        <p:tgtEl>
                                          <p:spTgt spid="65546"/>
                                        </p:tgtEl>
                                      </p:cBhvr>
                                    </p:animEffect>
                                  </p:childTnLst>
                                  <p:subTnLst>
                                    <p:audio>
                                      <p:cMediaNode>
                                        <p:cTn display="0" masterRel="sameClick">
                                          <p:stCondLst>
                                            <p:cond evt="begin" delay="0">
                                              <p:tn val="20"/>
                                            </p:cond>
                                          </p:stCondLst>
                                          <p:endCondLst>
                                            <p:cond evt="onStopAudio" delay="0">
                                              <p:tgtEl>
                                                <p:sldTgt/>
                                              </p:tgtEl>
                                            </p:cond>
                                          </p:endCondLst>
                                        </p:cTn>
                                        <p:tgtEl>
                                          <p:sndTgt r:embed="rId2" name="Kamera"/>
                                        </p:tgtEl>
                                      </p:cMediaNode>
                                    </p:audio>
                                  </p:subTnLst>
                                </p:cTn>
                              </p:par>
                            </p:childTnLst>
                          </p:cTn>
                        </p:par>
                        <p:par>
                          <p:cTn id="23" fill="hold" nodeType="afterGroup">
                            <p:stCondLst>
                              <p:cond delay="500"/>
                            </p:stCondLst>
                            <p:childTnLst>
                              <p:par>
                                <p:cTn id="24" presetID="11" presetClass="entr" presetSubtype="0" fill="hold" nodeType="afterEffect">
                                  <p:stCondLst>
                                    <p:cond delay="0"/>
                                  </p:stCondLst>
                                  <p:childTnLst>
                                    <p:set>
                                      <p:cBhvr>
                                        <p:cTn id="25" dur="500">
                                          <p:stCondLst>
                                            <p:cond delay="0"/>
                                          </p:stCondLst>
                                        </p:cTn>
                                        <p:tgtEl>
                                          <p:spTgt spid="18935"/>
                                        </p:tgtEl>
                                        <p:attrNameLst>
                                          <p:attrName>style.visibility</p:attrName>
                                        </p:attrNameLst>
                                      </p:cBhvr>
                                      <p:to>
                                        <p:strVal val="visible"/>
                                      </p:to>
                                    </p:set>
                                  </p:childTnLst>
                                </p:cTn>
                              </p:par>
                            </p:childTnLst>
                          </p:cTn>
                        </p:par>
                        <p:par>
                          <p:cTn id="26" fill="hold" nodeType="afterGroup">
                            <p:stCondLst>
                              <p:cond delay="1000"/>
                            </p:stCondLst>
                            <p:childTnLst>
                              <p:par>
                                <p:cTn id="27" presetID="11" presetClass="entr" presetSubtype="0" fill="hold" nodeType="afterEffect">
                                  <p:stCondLst>
                                    <p:cond delay="0"/>
                                  </p:stCondLst>
                                  <p:childTnLst>
                                    <p:set>
                                      <p:cBhvr>
                                        <p:cTn id="28" dur="500">
                                          <p:stCondLst>
                                            <p:cond delay="0"/>
                                          </p:stCondLst>
                                        </p:cTn>
                                        <p:tgtEl>
                                          <p:spTgt spid="165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6224"/>
                                        </p:tgtEl>
                                        <p:attrNameLst>
                                          <p:attrName>style.visibility</p:attrName>
                                        </p:attrNameLst>
                                      </p:cBhvr>
                                      <p:to>
                                        <p:strVal val="visible"/>
                                      </p:to>
                                    </p:set>
                                    <p:animEffect transition="in" filter="box(out)">
                                      <p:cBhvr>
                                        <p:cTn id="33" dur="500"/>
                                        <p:tgtEl>
                                          <p:spTgt spid="6224"/>
                                        </p:tgtEl>
                                      </p:cBhvr>
                                    </p:animEffect>
                                  </p:childTnLst>
                                  <p:subTnLst>
                                    <p:audio>
                                      <p:cMediaNode>
                                        <p:cTn display="0" masterRel="sameClick">
                                          <p:stCondLst>
                                            <p:cond evt="begin" delay="0">
                                              <p:tn val="31"/>
                                            </p:cond>
                                          </p:stCondLst>
                                          <p:endCondLst>
                                            <p:cond evt="onStopAudio" delay="0">
                                              <p:tgtEl>
                                                <p:sldTgt/>
                                              </p:tgtEl>
                                            </p:cond>
                                          </p:endCondLst>
                                        </p:cTn>
                                        <p:tgtEl>
                                          <p:sndTgt r:embed="rId2" name="Kamera"/>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iterate type="lt">
                                    <p:tmPct val="100000"/>
                                  </p:iterate>
                                  <p:childTnLst>
                                    <p:set>
                                      <p:cBhvr>
                                        <p:cTn id="37" dur="1" fill="hold">
                                          <p:stCondLst>
                                            <p:cond delay="0"/>
                                          </p:stCondLst>
                                        </p:cTn>
                                        <p:tgtEl>
                                          <p:spTgt spid="65576">
                                            <p:txEl>
                                              <p:pRg st="0" end="0"/>
                                            </p:txEl>
                                          </p:spTgt>
                                        </p:tgtEl>
                                        <p:attrNameLst>
                                          <p:attrName>style.visibility</p:attrName>
                                        </p:attrNameLst>
                                      </p:cBhvr>
                                      <p:to>
                                        <p:strVal val="visible"/>
                                      </p:to>
                                    </p:set>
                                    <p:animEffect transition="in" filter="wipe(up)">
                                      <p:cBhvr>
                                        <p:cTn id="38" dur="75"/>
                                        <p:tgtEl>
                                          <p:spTgt spid="65576">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animBg="1"/>
      <p:bldP spid="65542" grpId="0" animBg="1"/>
      <p:bldP spid="65546" grpId="0" animBg="1"/>
      <p:bldP spid="65576"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5" name="Group 3">
            <a:extLst>
              <a:ext uri="{FF2B5EF4-FFF2-40B4-BE49-F238E27FC236}">
                <a16:creationId xmlns:a16="http://schemas.microsoft.com/office/drawing/2014/main" id="{7C25F518-C168-4E6F-B2A4-0B4C2EA8AA41}"/>
              </a:ext>
            </a:extLst>
          </p:cNvPr>
          <p:cNvGrpSpPr>
            <a:grpSpLocks/>
          </p:cNvGrpSpPr>
          <p:nvPr/>
        </p:nvGrpSpPr>
        <p:grpSpPr bwMode="auto">
          <a:xfrm>
            <a:off x="4113213" y="1587500"/>
            <a:ext cx="5029200" cy="5268913"/>
            <a:chOff x="2591" y="1000"/>
            <a:chExt cx="3168" cy="3319"/>
          </a:xfrm>
        </p:grpSpPr>
        <p:sp>
          <p:nvSpPr>
            <p:cNvPr id="68618" name="Rechteck 66560">
              <a:extLst>
                <a:ext uri="{FF2B5EF4-FFF2-40B4-BE49-F238E27FC236}">
                  <a16:creationId xmlns:a16="http://schemas.microsoft.com/office/drawing/2014/main" id="{0BF30526-7DD0-4E22-954F-0B98AE9643FC}"/>
                </a:ext>
              </a:extLst>
            </p:cNvPr>
            <p:cNvSpPr>
              <a:spLocks noChangeArrowheads="1"/>
            </p:cNvSpPr>
            <p:nvPr/>
          </p:nvSpPr>
          <p:spPr bwMode="auto">
            <a:xfrm>
              <a:off x="2591" y="1872"/>
              <a:ext cx="3168" cy="2447"/>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9" name="Ellipse 66561">
              <a:extLst>
                <a:ext uri="{FF2B5EF4-FFF2-40B4-BE49-F238E27FC236}">
                  <a16:creationId xmlns:a16="http://schemas.microsoft.com/office/drawing/2014/main" id="{5CEB443B-BC57-4FF2-A0D5-FA1B44B1E95B}"/>
                </a:ext>
              </a:extLst>
            </p:cNvPr>
            <p:cNvSpPr>
              <a:spLocks noChangeArrowheads="1"/>
            </p:cNvSpPr>
            <p:nvPr/>
          </p:nvSpPr>
          <p:spPr bwMode="auto">
            <a:xfrm>
              <a:off x="2631" y="1000"/>
              <a:ext cx="3088" cy="1888"/>
            </a:xfrm>
            <a:prstGeom prst="ellipse">
              <a:avLst/>
            </a:prstGeom>
            <a:solidFill>
              <a:schemeClr val="tx1"/>
            </a:solidFill>
            <a:ln w="1270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3093" name="Group 10">
            <a:extLst>
              <a:ext uri="{FF2B5EF4-FFF2-40B4-BE49-F238E27FC236}">
                <a16:creationId xmlns:a16="http://schemas.microsoft.com/office/drawing/2014/main" id="{86A55EAD-B473-48F0-A736-1E369B986096}"/>
              </a:ext>
            </a:extLst>
          </p:cNvPr>
          <p:cNvGrpSpPr>
            <a:grpSpLocks/>
          </p:cNvGrpSpPr>
          <p:nvPr/>
        </p:nvGrpSpPr>
        <p:grpSpPr bwMode="auto">
          <a:xfrm>
            <a:off x="4930775" y="2293938"/>
            <a:ext cx="2454275" cy="1984375"/>
            <a:chOff x="3106" y="1445"/>
            <a:chExt cx="1546" cy="1250"/>
          </a:xfrm>
        </p:grpSpPr>
        <p:sp>
          <p:nvSpPr>
            <p:cNvPr id="68612" name="Form 66563">
              <a:extLst>
                <a:ext uri="{FF2B5EF4-FFF2-40B4-BE49-F238E27FC236}">
                  <a16:creationId xmlns:a16="http://schemas.microsoft.com/office/drawing/2014/main" id="{B7840B52-E7A1-4175-A991-76381531DC63}"/>
                </a:ext>
              </a:extLst>
            </p:cNvPr>
            <p:cNvSpPr>
              <a:spLocks/>
            </p:cNvSpPr>
            <p:nvPr/>
          </p:nvSpPr>
          <p:spPr bwMode="auto">
            <a:xfrm>
              <a:off x="3106" y="1445"/>
              <a:ext cx="790" cy="707"/>
            </a:xfrm>
            <a:custGeom>
              <a:avLst/>
              <a:gdLst>
                <a:gd name="T0" fmla="*/ 110 w 790"/>
                <a:gd name="T1" fmla="*/ 475 h 707"/>
                <a:gd name="T2" fmla="*/ 118 w 790"/>
                <a:gd name="T3" fmla="*/ 353 h 707"/>
                <a:gd name="T4" fmla="*/ 136 w 790"/>
                <a:gd name="T5" fmla="*/ 317 h 707"/>
                <a:gd name="T6" fmla="*/ 154 w 790"/>
                <a:gd name="T7" fmla="*/ 280 h 707"/>
                <a:gd name="T8" fmla="*/ 173 w 790"/>
                <a:gd name="T9" fmla="*/ 253 h 707"/>
                <a:gd name="T10" fmla="*/ 209 w 790"/>
                <a:gd name="T11" fmla="*/ 226 h 707"/>
                <a:gd name="T12" fmla="*/ 318 w 790"/>
                <a:gd name="T13" fmla="*/ 208 h 707"/>
                <a:gd name="T14" fmla="*/ 345 w 790"/>
                <a:gd name="T15" fmla="*/ 181 h 707"/>
                <a:gd name="T16" fmla="*/ 372 w 790"/>
                <a:gd name="T17" fmla="*/ 154 h 707"/>
                <a:gd name="T18" fmla="*/ 462 w 790"/>
                <a:gd name="T19" fmla="*/ 135 h 707"/>
                <a:gd name="T20" fmla="*/ 481 w 790"/>
                <a:gd name="T21" fmla="*/ 117 h 707"/>
                <a:gd name="T22" fmla="*/ 508 w 790"/>
                <a:gd name="T23" fmla="*/ 108 h 707"/>
                <a:gd name="T24" fmla="*/ 526 w 790"/>
                <a:gd name="T25" fmla="*/ 81 h 707"/>
                <a:gd name="T26" fmla="*/ 562 w 790"/>
                <a:gd name="T27" fmla="*/ 63 h 707"/>
                <a:gd name="T28" fmla="*/ 607 w 790"/>
                <a:gd name="T29" fmla="*/ 45 h 707"/>
                <a:gd name="T30" fmla="*/ 635 w 790"/>
                <a:gd name="T31" fmla="*/ 36 h 707"/>
                <a:gd name="T32" fmla="*/ 725 w 790"/>
                <a:gd name="T33" fmla="*/ 18 h 707"/>
                <a:gd name="T34" fmla="*/ 761 w 790"/>
                <a:gd name="T35" fmla="*/ 9 h 707"/>
                <a:gd name="T36" fmla="*/ 780 w 790"/>
                <a:gd name="T37" fmla="*/ 0 h 707"/>
                <a:gd name="T38" fmla="*/ 789 w 790"/>
                <a:gd name="T39" fmla="*/ 27 h 707"/>
                <a:gd name="T40" fmla="*/ 789 w 790"/>
                <a:gd name="T41" fmla="*/ 63 h 707"/>
                <a:gd name="T42" fmla="*/ 789 w 790"/>
                <a:gd name="T43" fmla="*/ 99 h 707"/>
                <a:gd name="T44" fmla="*/ 689 w 790"/>
                <a:gd name="T45" fmla="*/ 117 h 707"/>
                <a:gd name="T46" fmla="*/ 571 w 790"/>
                <a:gd name="T47" fmla="*/ 117 h 707"/>
                <a:gd name="T48" fmla="*/ 481 w 790"/>
                <a:gd name="T49" fmla="*/ 126 h 707"/>
                <a:gd name="T50" fmla="*/ 453 w 790"/>
                <a:gd name="T51" fmla="*/ 135 h 707"/>
                <a:gd name="T52" fmla="*/ 435 w 790"/>
                <a:gd name="T53" fmla="*/ 154 h 707"/>
                <a:gd name="T54" fmla="*/ 417 w 790"/>
                <a:gd name="T55" fmla="*/ 181 h 707"/>
                <a:gd name="T56" fmla="*/ 408 w 790"/>
                <a:gd name="T57" fmla="*/ 226 h 707"/>
                <a:gd name="T58" fmla="*/ 372 w 790"/>
                <a:gd name="T59" fmla="*/ 271 h 707"/>
                <a:gd name="T60" fmla="*/ 318 w 790"/>
                <a:gd name="T61" fmla="*/ 317 h 707"/>
                <a:gd name="T62" fmla="*/ 299 w 790"/>
                <a:gd name="T63" fmla="*/ 317 h 707"/>
                <a:gd name="T64" fmla="*/ 272 w 790"/>
                <a:gd name="T65" fmla="*/ 326 h 707"/>
                <a:gd name="T66" fmla="*/ 245 w 790"/>
                <a:gd name="T67" fmla="*/ 335 h 707"/>
                <a:gd name="T68" fmla="*/ 154 w 790"/>
                <a:gd name="T69" fmla="*/ 335 h 707"/>
                <a:gd name="T70" fmla="*/ 118 w 790"/>
                <a:gd name="T71" fmla="*/ 335 h 707"/>
                <a:gd name="T72" fmla="*/ 82 w 790"/>
                <a:gd name="T73" fmla="*/ 362 h 707"/>
                <a:gd name="T74" fmla="*/ 64 w 790"/>
                <a:gd name="T75" fmla="*/ 389 h 707"/>
                <a:gd name="T76" fmla="*/ 55 w 790"/>
                <a:gd name="T77" fmla="*/ 443 h 707"/>
                <a:gd name="T78" fmla="*/ 64 w 790"/>
                <a:gd name="T79" fmla="*/ 498 h 707"/>
                <a:gd name="T80" fmla="*/ 109 w 790"/>
                <a:gd name="T81" fmla="*/ 516 h 707"/>
                <a:gd name="T82" fmla="*/ 109 w 790"/>
                <a:gd name="T83" fmla="*/ 561 h 707"/>
                <a:gd name="T84" fmla="*/ 109 w 790"/>
                <a:gd name="T85" fmla="*/ 588 h 707"/>
                <a:gd name="T86" fmla="*/ 109 w 790"/>
                <a:gd name="T87" fmla="*/ 561 h 707"/>
                <a:gd name="T88" fmla="*/ 118 w 790"/>
                <a:gd name="T89" fmla="*/ 534 h 707"/>
                <a:gd name="T90" fmla="*/ 82 w 790"/>
                <a:gd name="T91" fmla="*/ 543 h 707"/>
                <a:gd name="T92" fmla="*/ 55 w 790"/>
                <a:gd name="T93" fmla="*/ 570 h 707"/>
                <a:gd name="T94" fmla="*/ 46 w 790"/>
                <a:gd name="T95" fmla="*/ 606 h 707"/>
                <a:gd name="T96" fmla="*/ 19 w 790"/>
                <a:gd name="T97" fmla="*/ 643 h 707"/>
                <a:gd name="T98" fmla="*/ 10 w 790"/>
                <a:gd name="T99" fmla="*/ 679 h 707"/>
                <a:gd name="T100" fmla="*/ 0 w 790"/>
                <a:gd name="T101" fmla="*/ 706 h 707"/>
                <a:gd name="T102" fmla="*/ 28 w 790"/>
                <a:gd name="T103" fmla="*/ 697 h 707"/>
                <a:gd name="T104" fmla="*/ 64 w 790"/>
                <a:gd name="T105" fmla="*/ 652 h 707"/>
                <a:gd name="T106" fmla="*/ 91 w 790"/>
                <a:gd name="T107" fmla="*/ 615 h 707"/>
                <a:gd name="T108" fmla="*/ 100 w 790"/>
                <a:gd name="T109" fmla="*/ 588 h 707"/>
                <a:gd name="T110" fmla="*/ 127 w 790"/>
                <a:gd name="T111" fmla="*/ 552 h 707"/>
                <a:gd name="T112" fmla="*/ 110 w 790"/>
                <a:gd name="T113" fmla="*/ 523 h 7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0"/>
                <a:gd name="T172" fmla="*/ 0 h 707"/>
                <a:gd name="T173" fmla="*/ 0 w 790"/>
                <a:gd name="T174" fmla="*/ 0 h 7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0" h="707">
                  <a:moveTo>
                    <a:pt x="110" y="475"/>
                  </a:moveTo>
                  <a:lnTo>
                    <a:pt x="118" y="353"/>
                  </a:lnTo>
                  <a:lnTo>
                    <a:pt x="136" y="317"/>
                  </a:lnTo>
                  <a:lnTo>
                    <a:pt x="154" y="280"/>
                  </a:lnTo>
                  <a:lnTo>
                    <a:pt x="173" y="253"/>
                  </a:lnTo>
                  <a:lnTo>
                    <a:pt x="209" y="226"/>
                  </a:lnTo>
                  <a:lnTo>
                    <a:pt x="318" y="208"/>
                  </a:lnTo>
                  <a:lnTo>
                    <a:pt x="345" y="181"/>
                  </a:lnTo>
                  <a:lnTo>
                    <a:pt x="372" y="154"/>
                  </a:lnTo>
                  <a:lnTo>
                    <a:pt x="462" y="135"/>
                  </a:lnTo>
                  <a:lnTo>
                    <a:pt x="481" y="117"/>
                  </a:lnTo>
                  <a:lnTo>
                    <a:pt x="508" y="108"/>
                  </a:lnTo>
                  <a:lnTo>
                    <a:pt x="526" y="81"/>
                  </a:lnTo>
                  <a:lnTo>
                    <a:pt x="562" y="63"/>
                  </a:lnTo>
                  <a:lnTo>
                    <a:pt x="607" y="45"/>
                  </a:lnTo>
                  <a:lnTo>
                    <a:pt x="635" y="36"/>
                  </a:lnTo>
                  <a:lnTo>
                    <a:pt x="725" y="18"/>
                  </a:lnTo>
                  <a:lnTo>
                    <a:pt x="761" y="9"/>
                  </a:lnTo>
                  <a:lnTo>
                    <a:pt x="780" y="0"/>
                  </a:lnTo>
                  <a:lnTo>
                    <a:pt x="789" y="27"/>
                  </a:lnTo>
                  <a:lnTo>
                    <a:pt x="789" y="63"/>
                  </a:lnTo>
                  <a:lnTo>
                    <a:pt x="789" y="99"/>
                  </a:lnTo>
                  <a:lnTo>
                    <a:pt x="689" y="117"/>
                  </a:lnTo>
                  <a:lnTo>
                    <a:pt x="571" y="117"/>
                  </a:lnTo>
                  <a:lnTo>
                    <a:pt x="481" y="126"/>
                  </a:lnTo>
                  <a:lnTo>
                    <a:pt x="453" y="135"/>
                  </a:lnTo>
                  <a:lnTo>
                    <a:pt x="435" y="154"/>
                  </a:lnTo>
                  <a:lnTo>
                    <a:pt x="417" y="181"/>
                  </a:lnTo>
                  <a:lnTo>
                    <a:pt x="408" y="226"/>
                  </a:lnTo>
                  <a:lnTo>
                    <a:pt x="372" y="271"/>
                  </a:lnTo>
                  <a:lnTo>
                    <a:pt x="318" y="317"/>
                  </a:lnTo>
                  <a:lnTo>
                    <a:pt x="299" y="317"/>
                  </a:lnTo>
                  <a:lnTo>
                    <a:pt x="272" y="326"/>
                  </a:lnTo>
                  <a:lnTo>
                    <a:pt x="245" y="335"/>
                  </a:lnTo>
                  <a:lnTo>
                    <a:pt x="154" y="335"/>
                  </a:lnTo>
                  <a:lnTo>
                    <a:pt x="118" y="335"/>
                  </a:lnTo>
                  <a:lnTo>
                    <a:pt x="82" y="362"/>
                  </a:lnTo>
                  <a:lnTo>
                    <a:pt x="64" y="389"/>
                  </a:lnTo>
                  <a:lnTo>
                    <a:pt x="55" y="443"/>
                  </a:lnTo>
                  <a:lnTo>
                    <a:pt x="64" y="498"/>
                  </a:lnTo>
                  <a:lnTo>
                    <a:pt x="109" y="516"/>
                  </a:lnTo>
                  <a:lnTo>
                    <a:pt x="109" y="561"/>
                  </a:lnTo>
                  <a:lnTo>
                    <a:pt x="109" y="588"/>
                  </a:lnTo>
                  <a:lnTo>
                    <a:pt x="109" y="561"/>
                  </a:lnTo>
                  <a:lnTo>
                    <a:pt x="118" y="534"/>
                  </a:lnTo>
                  <a:lnTo>
                    <a:pt x="82" y="543"/>
                  </a:lnTo>
                  <a:lnTo>
                    <a:pt x="55" y="570"/>
                  </a:lnTo>
                  <a:lnTo>
                    <a:pt x="46" y="606"/>
                  </a:lnTo>
                  <a:lnTo>
                    <a:pt x="19" y="643"/>
                  </a:lnTo>
                  <a:lnTo>
                    <a:pt x="10" y="679"/>
                  </a:lnTo>
                  <a:lnTo>
                    <a:pt x="0" y="706"/>
                  </a:lnTo>
                  <a:lnTo>
                    <a:pt x="28" y="697"/>
                  </a:lnTo>
                  <a:lnTo>
                    <a:pt x="64" y="652"/>
                  </a:lnTo>
                  <a:lnTo>
                    <a:pt x="91" y="615"/>
                  </a:lnTo>
                  <a:lnTo>
                    <a:pt x="100" y="588"/>
                  </a:lnTo>
                  <a:lnTo>
                    <a:pt x="127" y="552"/>
                  </a:lnTo>
                  <a:lnTo>
                    <a:pt x="110" y="523"/>
                  </a:lnTo>
                </a:path>
              </a:pathLst>
            </a:custGeom>
            <a:solidFill>
              <a:schemeClr val="accent1"/>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3" name="Form 66564">
              <a:extLst>
                <a:ext uri="{FF2B5EF4-FFF2-40B4-BE49-F238E27FC236}">
                  <a16:creationId xmlns:a16="http://schemas.microsoft.com/office/drawing/2014/main" id="{D1064973-FF04-46B4-9DA8-8E3964E16A14}"/>
                </a:ext>
              </a:extLst>
            </p:cNvPr>
            <p:cNvSpPr>
              <a:spLocks/>
            </p:cNvSpPr>
            <p:nvPr/>
          </p:nvSpPr>
          <p:spPr bwMode="auto">
            <a:xfrm>
              <a:off x="3849" y="2232"/>
              <a:ext cx="164" cy="463"/>
            </a:xfrm>
            <a:custGeom>
              <a:avLst/>
              <a:gdLst>
                <a:gd name="T0" fmla="*/ 87 w 164"/>
                <a:gd name="T1" fmla="*/ 312 h 463"/>
                <a:gd name="T2" fmla="*/ 109 w 164"/>
                <a:gd name="T3" fmla="*/ 263 h 463"/>
                <a:gd name="T4" fmla="*/ 91 w 164"/>
                <a:gd name="T5" fmla="*/ 227 h 463"/>
                <a:gd name="T6" fmla="*/ 82 w 164"/>
                <a:gd name="T7" fmla="*/ 200 h 463"/>
                <a:gd name="T8" fmla="*/ 82 w 164"/>
                <a:gd name="T9" fmla="*/ 172 h 463"/>
                <a:gd name="T10" fmla="*/ 73 w 164"/>
                <a:gd name="T11" fmla="*/ 145 h 463"/>
                <a:gd name="T12" fmla="*/ 82 w 164"/>
                <a:gd name="T13" fmla="*/ 37 h 463"/>
                <a:gd name="T14" fmla="*/ 118 w 164"/>
                <a:gd name="T15" fmla="*/ 9 h 463"/>
                <a:gd name="T16" fmla="*/ 145 w 164"/>
                <a:gd name="T17" fmla="*/ 0 h 463"/>
                <a:gd name="T18" fmla="*/ 145 w 164"/>
                <a:gd name="T19" fmla="*/ 28 h 463"/>
                <a:gd name="T20" fmla="*/ 127 w 164"/>
                <a:gd name="T21" fmla="*/ 64 h 463"/>
                <a:gd name="T22" fmla="*/ 100 w 164"/>
                <a:gd name="T23" fmla="*/ 82 h 463"/>
                <a:gd name="T24" fmla="*/ 82 w 164"/>
                <a:gd name="T25" fmla="*/ 109 h 463"/>
                <a:gd name="T26" fmla="*/ 73 w 164"/>
                <a:gd name="T27" fmla="*/ 145 h 463"/>
                <a:gd name="T28" fmla="*/ 37 w 164"/>
                <a:gd name="T29" fmla="*/ 191 h 463"/>
                <a:gd name="T30" fmla="*/ 18 w 164"/>
                <a:gd name="T31" fmla="*/ 200 h 463"/>
                <a:gd name="T32" fmla="*/ 0 w 164"/>
                <a:gd name="T33" fmla="*/ 227 h 463"/>
                <a:gd name="T34" fmla="*/ 0 w 164"/>
                <a:gd name="T35" fmla="*/ 254 h 463"/>
                <a:gd name="T36" fmla="*/ 0 w 164"/>
                <a:gd name="T37" fmla="*/ 281 h 463"/>
                <a:gd name="T38" fmla="*/ 27 w 164"/>
                <a:gd name="T39" fmla="*/ 308 h 463"/>
                <a:gd name="T40" fmla="*/ 46 w 164"/>
                <a:gd name="T41" fmla="*/ 317 h 463"/>
                <a:gd name="T42" fmla="*/ 87 w 164"/>
                <a:gd name="T43" fmla="*/ 312 h 463"/>
                <a:gd name="T44" fmla="*/ 127 w 164"/>
                <a:gd name="T45" fmla="*/ 335 h 463"/>
                <a:gd name="T46" fmla="*/ 136 w 164"/>
                <a:gd name="T47" fmla="*/ 354 h 463"/>
                <a:gd name="T48" fmla="*/ 163 w 164"/>
                <a:gd name="T49" fmla="*/ 381 h 463"/>
                <a:gd name="T50" fmla="*/ 163 w 164"/>
                <a:gd name="T51" fmla="*/ 408 h 463"/>
                <a:gd name="T52" fmla="*/ 145 w 164"/>
                <a:gd name="T53" fmla="*/ 444 h 463"/>
                <a:gd name="T54" fmla="*/ 109 w 164"/>
                <a:gd name="T55" fmla="*/ 462 h 463"/>
                <a:gd name="T56" fmla="*/ 73 w 164"/>
                <a:gd name="T57" fmla="*/ 426 h 463"/>
                <a:gd name="T58" fmla="*/ 73 w 164"/>
                <a:gd name="T59" fmla="*/ 399 h 463"/>
                <a:gd name="T60" fmla="*/ 73 w 164"/>
                <a:gd name="T61" fmla="*/ 372 h 463"/>
                <a:gd name="T62" fmla="*/ 87 w 164"/>
                <a:gd name="T63" fmla="*/ 312 h 463"/>
                <a:gd name="T64" fmla="*/ 87 w 164"/>
                <a:gd name="T65" fmla="*/ 312 h 4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463"/>
                <a:gd name="T101" fmla="*/ 0 w 164"/>
                <a:gd name="T102" fmla="*/ 0 h 4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463">
                  <a:moveTo>
                    <a:pt x="87" y="312"/>
                  </a:moveTo>
                  <a:lnTo>
                    <a:pt x="109" y="263"/>
                  </a:lnTo>
                  <a:lnTo>
                    <a:pt x="91" y="227"/>
                  </a:lnTo>
                  <a:lnTo>
                    <a:pt x="82" y="200"/>
                  </a:lnTo>
                  <a:lnTo>
                    <a:pt x="82" y="172"/>
                  </a:lnTo>
                  <a:lnTo>
                    <a:pt x="73" y="145"/>
                  </a:lnTo>
                  <a:lnTo>
                    <a:pt x="82" y="37"/>
                  </a:lnTo>
                  <a:lnTo>
                    <a:pt x="118" y="9"/>
                  </a:lnTo>
                  <a:lnTo>
                    <a:pt x="145" y="0"/>
                  </a:lnTo>
                  <a:lnTo>
                    <a:pt x="145" y="28"/>
                  </a:lnTo>
                  <a:lnTo>
                    <a:pt x="127" y="64"/>
                  </a:lnTo>
                  <a:lnTo>
                    <a:pt x="100" y="82"/>
                  </a:lnTo>
                  <a:lnTo>
                    <a:pt x="82" y="109"/>
                  </a:lnTo>
                  <a:lnTo>
                    <a:pt x="73" y="145"/>
                  </a:lnTo>
                  <a:lnTo>
                    <a:pt x="37" y="191"/>
                  </a:lnTo>
                  <a:lnTo>
                    <a:pt x="18" y="200"/>
                  </a:lnTo>
                  <a:lnTo>
                    <a:pt x="0" y="227"/>
                  </a:lnTo>
                  <a:lnTo>
                    <a:pt x="0" y="254"/>
                  </a:lnTo>
                  <a:lnTo>
                    <a:pt x="0" y="281"/>
                  </a:lnTo>
                  <a:lnTo>
                    <a:pt x="27" y="308"/>
                  </a:lnTo>
                  <a:lnTo>
                    <a:pt x="46" y="317"/>
                  </a:lnTo>
                  <a:lnTo>
                    <a:pt x="87" y="312"/>
                  </a:lnTo>
                  <a:lnTo>
                    <a:pt x="127" y="335"/>
                  </a:lnTo>
                  <a:lnTo>
                    <a:pt x="136" y="354"/>
                  </a:lnTo>
                  <a:lnTo>
                    <a:pt x="163" y="381"/>
                  </a:lnTo>
                  <a:lnTo>
                    <a:pt x="163" y="408"/>
                  </a:lnTo>
                  <a:lnTo>
                    <a:pt x="145" y="444"/>
                  </a:lnTo>
                  <a:lnTo>
                    <a:pt x="109" y="462"/>
                  </a:lnTo>
                  <a:lnTo>
                    <a:pt x="73" y="426"/>
                  </a:lnTo>
                  <a:lnTo>
                    <a:pt x="73" y="399"/>
                  </a:lnTo>
                  <a:lnTo>
                    <a:pt x="73" y="372"/>
                  </a:lnTo>
                  <a:lnTo>
                    <a:pt x="87" y="312"/>
                  </a:lnTo>
                </a:path>
              </a:pathLst>
            </a:custGeom>
            <a:solidFill>
              <a:schemeClr val="accent1"/>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4" name="Form 66565">
              <a:extLst>
                <a:ext uri="{FF2B5EF4-FFF2-40B4-BE49-F238E27FC236}">
                  <a16:creationId xmlns:a16="http://schemas.microsoft.com/office/drawing/2014/main" id="{AD64A1BD-487E-483C-9EE6-CAFE76C814CA}"/>
                </a:ext>
              </a:extLst>
            </p:cNvPr>
            <p:cNvSpPr>
              <a:spLocks/>
            </p:cNvSpPr>
            <p:nvPr/>
          </p:nvSpPr>
          <p:spPr bwMode="auto">
            <a:xfrm>
              <a:off x="4329" y="1879"/>
              <a:ext cx="300" cy="246"/>
            </a:xfrm>
            <a:custGeom>
              <a:avLst/>
              <a:gdLst>
                <a:gd name="T0" fmla="*/ 87 w 300"/>
                <a:gd name="T1" fmla="*/ 89 h 246"/>
                <a:gd name="T2" fmla="*/ 127 w 300"/>
                <a:gd name="T3" fmla="*/ 55 h 246"/>
                <a:gd name="T4" fmla="*/ 154 w 300"/>
                <a:gd name="T5" fmla="*/ 37 h 246"/>
                <a:gd name="T6" fmla="*/ 191 w 300"/>
                <a:gd name="T7" fmla="*/ 27 h 246"/>
                <a:gd name="T8" fmla="*/ 227 w 300"/>
                <a:gd name="T9" fmla="*/ 27 h 246"/>
                <a:gd name="T10" fmla="*/ 272 w 300"/>
                <a:gd name="T11" fmla="*/ 64 h 246"/>
                <a:gd name="T12" fmla="*/ 290 w 300"/>
                <a:gd name="T13" fmla="*/ 91 h 246"/>
                <a:gd name="T14" fmla="*/ 299 w 300"/>
                <a:gd name="T15" fmla="*/ 127 h 246"/>
                <a:gd name="T16" fmla="*/ 263 w 300"/>
                <a:gd name="T17" fmla="*/ 118 h 246"/>
                <a:gd name="T18" fmla="*/ 245 w 300"/>
                <a:gd name="T19" fmla="*/ 82 h 246"/>
                <a:gd name="T20" fmla="*/ 209 w 300"/>
                <a:gd name="T21" fmla="*/ 37 h 246"/>
                <a:gd name="T22" fmla="*/ 200 w 300"/>
                <a:gd name="T23" fmla="*/ 18 h 246"/>
                <a:gd name="T24" fmla="*/ 91 w 300"/>
                <a:gd name="T25" fmla="*/ 0 h 246"/>
                <a:gd name="T26" fmla="*/ 46 w 300"/>
                <a:gd name="T27" fmla="*/ 27 h 246"/>
                <a:gd name="T28" fmla="*/ 37 w 300"/>
                <a:gd name="T29" fmla="*/ 46 h 246"/>
                <a:gd name="T30" fmla="*/ 19 w 300"/>
                <a:gd name="T31" fmla="*/ 82 h 246"/>
                <a:gd name="T32" fmla="*/ 28 w 300"/>
                <a:gd name="T33" fmla="*/ 109 h 246"/>
                <a:gd name="T34" fmla="*/ 87 w 300"/>
                <a:gd name="T35" fmla="*/ 89 h 246"/>
                <a:gd name="T36" fmla="*/ 109 w 300"/>
                <a:gd name="T37" fmla="*/ 127 h 246"/>
                <a:gd name="T38" fmla="*/ 109 w 300"/>
                <a:gd name="T39" fmla="*/ 163 h 246"/>
                <a:gd name="T40" fmla="*/ 91 w 300"/>
                <a:gd name="T41" fmla="*/ 190 h 246"/>
                <a:gd name="T42" fmla="*/ 82 w 300"/>
                <a:gd name="T43" fmla="*/ 218 h 246"/>
                <a:gd name="T44" fmla="*/ 46 w 300"/>
                <a:gd name="T45" fmla="*/ 236 h 246"/>
                <a:gd name="T46" fmla="*/ 9 w 300"/>
                <a:gd name="T47" fmla="*/ 245 h 246"/>
                <a:gd name="T48" fmla="*/ 0 w 300"/>
                <a:gd name="T49" fmla="*/ 209 h 246"/>
                <a:gd name="T50" fmla="*/ 0 w 300"/>
                <a:gd name="T51" fmla="*/ 190 h 246"/>
                <a:gd name="T52" fmla="*/ 0 w 300"/>
                <a:gd name="T53" fmla="*/ 163 h 246"/>
                <a:gd name="T54" fmla="*/ 0 w 300"/>
                <a:gd name="T55" fmla="*/ 136 h 246"/>
                <a:gd name="T56" fmla="*/ 28 w 300"/>
                <a:gd name="T57" fmla="*/ 118 h 246"/>
                <a:gd name="T58" fmla="*/ 39 w 300"/>
                <a:gd name="T59" fmla="*/ 89 h 246"/>
                <a:gd name="T60" fmla="*/ 37 w 300"/>
                <a:gd name="T61" fmla="*/ 109 h 2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0"/>
                <a:gd name="T94" fmla="*/ 0 h 246"/>
                <a:gd name="T95" fmla="*/ 0 w 300"/>
                <a:gd name="T96" fmla="*/ 0 h 2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0" h="246">
                  <a:moveTo>
                    <a:pt x="87" y="89"/>
                  </a:moveTo>
                  <a:lnTo>
                    <a:pt x="127" y="55"/>
                  </a:lnTo>
                  <a:lnTo>
                    <a:pt x="154" y="37"/>
                  </a:lnTo>
                  <a:lnTo>
                    <a:pt x="191" y="27"/>
                  </a:lnTo>
                  <a:lnTo>
                    <a:pt x="227" y="27"/>
                  </a:lnTo>
                  <a:lnTo>
                    <a:pt x="272" y="64"/>
                  </a:lnTo>
                  <a:lnTo>
                    <a:pt x="290" y="91"/>
                  </a:lnTo>
                  <a:lnTo>
                    <a:pt x="299" y="127"/>
                  </a:lnTo>
                  <a:lnTo>
                    <a:pt x="263" y="118"/>
                  </a:lnTo>
                  <a:lnTo>
                    <a:pt x="245" y="82"/>
                  </a:lnTo>
                  <a:lnTo>
                    <a:pt x="209" y="37"/>
                  </a:lnTo>
                  <a:lnTo>
                    <a:pt x="200" y="18"/>
                  </a:lnTo>
                  <a:lnTo>
                    <a:pt x="91" y="0"/>
                  </a:lnTo>
                  <a:lnTo>
                    <a:pt x="46" y="27"/>
                  </a:lnTo>
                  <a:lnTo>
                    <a:pt x="37" y="46"/>
                  </a:lnTo>
                  <a:lnTo>
                    <a:pt x="19" y="82"/>
                  </a:lnTo>
                  <a:lnTo>
                    <a:pt x="28" y="109"/>
                  </a:lnTo>
                  <a:lnTo>
                    <a:pt x="87" y="89"/>
                  </a:lnTo>
                  <a:lnTo>
                    <a:pt x="109" y="127"/>
                  </a:lnTo>
                  <a:lnTo>
                    <a:pt x="109" y="163"/>
                  </a:lnTo>
                  <a:lnTo>
                    <a:pt x="91" y="190"/>
                  </a:lnTo>
                  <a:lnTo>
                    <a:pt x="82" y="218"/>
                  </a:lnTo>
                  <a:lnTo>
                    <a:pt x="46" y="236"/>
                  </a:lnTo>
                  <a:lnTo>
                    <a:pt x="9" y="245"/>
                  </a:lnTo>
                  <a:lnTo>
                    <a:pt x="0" y="209"/>
                  </a:lnTo>
                  <a:lnTo>
                    <a:pt x="0" y="190"/>
                  </a:lnTo>
                  <a:lnTo>
                    <a:pt x="0" y="163"/>
                  </a:lnTo>
                  <a:lnTo>
                    <a:pt x="0" y="136"/>
                  </a:lnTo>
                  <a:lnTo>
                    <a:pt x="28" y="118"/>
                  </a:lnTo>
                  <a:lnTo>
                    <a:pt x="39" y="89"/>
                  </a:lnTo>
                  <a:lnTo>
                    <a:pt x="37" y="109"/>
                  </a:lnTo>
                </a:path>
              </a:pathLst>
            </a:custGeom>
            <a:solidFill>
              <a:schemeClr val="accent1"/>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5" name="Form 66566">
              <a:extLst>
                <a:ext uri="{FF2B5EF4-FFF2-40B4-BE49-F238E27FC236}">
                  <a16:creationId xmlns:a16="http://schemas.microsoft.com/office/drawing/2014/main" id="{B61D2C3C-20F9-4675-80B8-32C42D928B5E}"/>
                </a:ext>
              </a:extLst>
            </p:cNvPr>
            <p:cNvSpPr>
              <a:spLocks/>
            </p:cNvSpPr>
            <p:nvPr/>
          </p:nvSpPr>
          <p:spPr bwMode="auto">
            <a:xfrm>
              <a:off x="3632" y="1906"/>
              <a:ext cx="236" cy="201"/>
            </a:xfrm>
            <a:custGeom>
              <a:avLst/>
              <a:gdLst>
                <a:gd name="T0" fmla="*/ 112 w 236"/>
                <a:gd name="T1" fmla="*/ 62 h 201"/>
                <a:gd name="T2" fmla="*/ 154 w 236"/>
                <a:gd name="T3" fmla="*/ 10 h 201"/>
                <a:gd name="T4" fmla="*/ 190 w 236"/>
                <a:gd name="T5" fmla="*/ 0 h 201"/>
                <a:gd name="T6" fmla="*/ 217 w 236"/>
                <a:gd name="T7" fmla="*/ 10 h 201"/>
                <a:gd name="T8" fmla="*/ 235 w 236"/>
                <a:gd name="T9" fmla="*/ 37 h 201"/>
                <a:gd name="T10" fmla="*/ 199 w 236"/>
                <a:gd name="T11" fmla="*/ 55 h 201"/>
                <a:gd name="T12" fmla="*/ 172 w 236"/>
                <a:gd name="T13" fmla="*/ 55 h 201"/>
                <a:gd name="T14" fmla="*/ 112 w 236"/>
                <a:gd name="T15" fmla="*/ 62 h 201"/>
                <a:gd name="T16" fmla="*/ 72 w 236"/>
                <a:gd name="T17" fmla="*/ 91 h 201"/>
                <a:gd name="T18" fmla="*/ 54 w 236"/>
                <a:gd name="T19" fmla="*/ 127 h 201"/>
                <a:gd name="T20" fmla="*/ 54 w 236"/>
                <a:gd name="T21" fmla="*/ 163 h 201"/>
                <a:gd name="T22" fmla="*/ 81 w 236"/>
                <a:gd name="T23" fmla="*/ 163 h 201"/>
                <a:gd name="T24" fmla="*/ 100 w 236"/>
                <a:gd name="T25" fmla="*/ 145 h 201"/>
                <a:gd name="T26" fmla="*/ 118 w 236"/>
                <a:gd name="T27" fmla="*/ 118 h 201"/>
                <a:gd name="T28" fmla="*/ 112 w 236"/>
                <a:gd name="T29" fmla="*/ 62 h 201"/>
                <a:gd name="T30" fmla="*/ 45 w 236"/>
                <a:gd name="T31" fmla="*/ 55 h 201"/>
                <a:gd name="T32" fmla="*/ 9 w 236"/>
                <a:gd name="T33" fmla="*/ 73 h 201"/>
                <a:gd name="T34" fmla="*/ 0 w 236"/>
                <a:gd name="T35" fmla="*/ 100 h 201"/>
                <a:gd name="T36" fmla="*/ 36 w 236"/>
                <a:gd name="T37" fmla="*/ 118 h 201"/>
                <a:gd name="T38" fmla="*/ 72 w 236"/>
                <a:gd name="T39" fmla="*/ 118 h 201"/>
                <a:gd name="T40" fmla="*/ 100 w 236"/>
                <a:gd name="T41" fmla="*/ 118 h 201"/>
                <a:gd name="T42" fmla="*/ 118 w 236"/>
                <a:gd name="T43" fmla="*/ 145 h 201"/>
                <a:gd name="T44" fmla="*/ 136 w 236"/>
                <a:gd name="T45" fmla="*/ 182 h 201"/>
                <a:gd name="T46" fmla="*/ 163 w 236"/>
                <a:gd name="T47" fmla="*/ 200 h 201"/>
                <a:gd name="T48" fmla="*/ 190 w 236"/>
                <a:gd name="T49" fmla="*/ 200 h 201"/>
                <a:gd name="T50" fmla="*/ 199 w 236"/>
                <a:gd name="T51" fmla="*/ 154 h 201"/>
                <a:gd name="T52" fmla="*/ 199 w 236"/>
                <a:gd name="T53" fmla="*/ 127 h 201"/>
                <a:gd name="T54" fmla="*/ 181 w 236"/>
                <a:gd name="T55" fmla="*/ 100 h 201"/>
                <a:gd name="T56" fmla="*/ 112 w 236"/>
                <a:gd name="T57" fmla="*/ 62 h 201"/>
                <a:gd name="T58" fmla="*/ 112 w 236"/>
                <a:gd name="T59" fmla="*/ 62 h 2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
                <a:gd name="T91" fmla="*/ 0 h 201"/>
                <a:gd name="T92" fmla="*/ 0 w 236"/>
                <a:gd name="T93" fmla="*/ 0 h 2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 h="201">
                  <a:moveTo>
                    <a:pt x="112" y="62"/>
                  </a:moveTo>
                  <a:lnTo>
                    <a:pt x="154" y="10"/>
                  </a:lnTo>
                  <a:lnTo>
                    <a:pt x="190" y="0"/>
                  </a:lnTo>
                  <a:lnTo>
                    <a:pt x="217" y="10"/>
                  </a:lnTo>
                  <a:lnTo>
                    <a:pt x="235" y="37"/>
                  </a:lnTo>
                  <a:lnTo>
                    <a:pt x="199" y="55"/>
                  </a:lnTo>
                  <a:lnTo>
                    <a:pt x="172" y="55"/>
                  </a:lnTo>
                  <a:lnTo>
                    <a:pt x="112" y="62"/>
                  </a:lnTo>
                  <a:lnTo>
                    <a:pt x="72" y="91"/>
                  </a:lnTo>
                  <a:lnTo>
                    <a:pt x="54" y="127"/>
                  </a:lnTo>
                  <a:lnTo>
                    <a:pt x="54" y="163"/>
                  </a:lnTo>
                  <a:lnTo>
                    <a:pt x="81" y="163"/>
                  </a:lnTo>
                  <a:lnTo>
                    <a:pt x="100" y="145"/>
                  </a:lnTo>
                  <a:lnTo>
                    <a:pt x="118" y="118"/>
                  </a:lnTo>
                  <a:lnTo>
                    <a:pt x="112" y="62"/>
                  </a:lnTo>
                  <a:lnTo>
                    <a:pt x="45" y="55"/>
                  </a:lnTo>
                  <a:lnTo>
                    <a:pt x="9" y="73"/>
                  </a:lnTo>
                  <a:lnTo>
                    <a:pt x="0" y="100"/>
                  </a:lnTo>
                  <a:lnTo>
                    <a:pt x="36" y="118"/>
                  </a:lnTo>
                  <a:lnTo>
                    <a:pt x="72" y="118"/>
                  </a:lnTo>
                  <a:lnTo>
                    <a:pt x="100" y="118"/>
                  </a:lnTo>
                  <a:lnTo>
                    <a:pt x="118" y="145"/>
                  </a:lnTo>
                  <a:lnTo>
                    <a:pt x="136" y="182"/>
                  </a:lnTo>
                  <a:lnTo>
                    <a:pt x="163" y="200"/>
                  </a:lnTo>
                  <a:lnTo>
                    <a:pt x="190" y="200"/>
                  </a:lnTo>
                  <a:lnTo>
                    <a:pt x="199" y="154"/>
                  </a:lnTo>
                  <a:lnTo>
                    <a:pt x="199" y="127"/>
                  </a:lnTo>
                  <a:lnTo>
                    <a:pt x="181" y="100"/>
                  </a:lnTo>
                  <a:lnTo>
                    <a:pt x="112" y="62"/>
                  </a:lnTo>
                </a:path>
              </a:pathLst>
            </a:custGeom>
            <a:solidFill>
              <a:srgbClr val="FF6633"/>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6" name="Form 66567">
              <a:extLst>
                <a:ext uri="{FF2B5EF4-FFF2-40B4-BE49-F238E27FC236}">
                  <a16:creationId xmlns:a16="http://schemas.microsoft.com/office/drawing/2014/main" id="{4F15A7B7-2B94-48D8-8FB4-2963EF79A4FC}"/>
                </a:ext>
              </a:extLst>
            </p:cNvPr>
            <p:cNvSpPr>
              <a:spLocks/>
            </p:cNvSpPr>
            <p:nvPr/>
          </p:nvSpPr>
          <p:spPr bwMode="auto">
            <a:xfrm>
              <a:off x="4266" y="1653"/>
              <a:ext cx="182" cy="273"/>
            </a:xfrm>
            <a:custGeom>
              <a:avLst/>
              <a:gdLst>
                <a:gd name="T0" fmla="*/ 102 w 182"/>
                <a:gd name="T1" fmla="*/ 123 h 273"/>
                <a:gd name="T2" fmla="*/ 100 w 182"/>
                <a:gd name="T3" fmla="*/ 81 h 273"/>
                <a:gd name="T4" fmla="*/ 100 w 182"/>
                <a:gd name="T5" fmla="*/ 36 h 273"/>
                <a:gd name="T6" fmla="*/ 100 w 182"/>
                <a:gd name="T7" fmla="*/ 9 h 273"/>
                <a:gd name="T8" fmla="*/ 127 w 182"/>
                <a:gd name="T9" fmla="*/ 0 h 273"/>
                <a:gd name="T10" fmla="*/ 154 w 182"/>
                <a:gd name="T11" fmla="*/ 0 h 273"/>
                <a:gd name="T12" fmla="*/ 181 w 182"/>
                <a:gd name="T13" fmla="*/ 0 h 273"/>
                <a:gd name="T14" fmla="*/ 181 w 182"/>
                <a:gd name="T15" fmla="*/ 45 h 273"/>
                <a:gd name="T16" fmla="*/ 172 w 182"/>
                <a:gd name="T17" fmla="*/ 72 h 273"/>
                <a:gd name="T18" fmla="*/ 154 w 182"/>
                <a:gd name="T19" fmla="*/ 100 h 273"/>
                <a:gd name="T20" fmla="*/ 102 w 182"/>
                <a:gd name="T21" fmla="*/ 123 h 273"/>
                <a:gd name="T22" fmla="*/ 63 w 182"/>
                <a:gd name="T23" fmla="*/ 127 h 273"/>
                <a:gd name="T24" fmla="*/ 54 w 182"/>
                <a:gd name="T25" fmla="*/ 163 h 273"/>
                <a:gd name="T26" fmla="*/ 27 w 182"/>
                <a:gd name="T27" fmla="*/ 199 h 273"/>
                <a:gd name="T28" fmla="*/ 0 w 182"/>
                <a:gd name="T29" fmla="*/ 226 h 273"/>
                <a:gd name="T30" fmla="*/ 18 w 182"/>
                <a:gd name="T31" fmla="*/ 253 h 273"/>
                <a:gd name="T32" fmla="*/ 45 w 182"/>
                <a:gd name="T33" fmla="*/ 272 h 273"/>
                <a:gd name="T34" fmla="*/ 72 w 182"/>
                <a:gd name="T35" fmla="*/ 253 h 273"/>
                <a:gd name="T36" fmla="*/ 91 w 182"/>
                <a:gd name="T37" fmla="*/ 244 h 273"/>
                <a:gd name="T38" fmla="*/ 100 w 182"/>
                <a:gd name="T39" fmla="*/ 217 h 273"/>
                <a:gd name="T40" fmla="*/ 100 w 182"/>
                <a:gd name="T41" fmla="*/ 190 h 273"/>
                <a:gd name="T42" fmla="*/ 100 w 182"/>
                <a:gd name="T43" fmla="*/ 163 h 273"/>
                <a:gd name="T44" fmla="*/ 102 w 182"/>
                <a:gd name="T45" fmla="*/ 123 h 273"/>
                <a:gd name="T46" fmla="*/ 102 w 182"/>
                <a:gd name="T47" fmla="*/ 123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73"/>
                <a:gd name="T74" fmla="*/ 0 w 182"/>
                <a:gd name="T75" fmla="*/ 0 h 2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73">
                  <a:moveTo>
                    <a:pt x="102" y="123"/>
                  </a:moveTo>
                  <a:lnTo>
                    <a:pt x="100" y="81"/>
                  </a:lnTo>
                  <a:lnTo>
                    <a:pt x="100" y="36"/>
                  </a:lnTo>
                  <a:lnTo>
                    <a:pt x="100" y="9"/>
                  </a:lnTo>
                  <a:lnTo>
                    <a:pt x="127" y="0"/>
                  </a:lnTo>
                  <a:lnTo>
                    <a:pt x="154" y="0"/>
                  </a:lnTo>
                  <a:lnTo>
                    <a:pt x="181" y="0"/>
                  </a:lnTo>
                  <a:lnTo>
                    <a:pt x="181" y="45"/>
                  </a:lnTo>
                  <a:lnTo>
                    <a:pt x="172" y="72"/>
                  </a:lnTo>
                  <a:lnTo>
                    <a:pt x="154" y="100"/>
                  </a:lnTo>
                  <a:lnTo>
                    <a:pt x="102" y="123"/>
                  </a:lnTo>
                  <a:lnTo>
                    <a:pt x="63" y="127"/>
                  </a:lnTo>
                  <a:lnTo>
                    <a:pt x="54" y="163"/>
                  </a:lnTo>
                  <a:lnTo>
                    <a:pt x="27" y="199"/>
                  </a:lnTo>
                  <a:lnTo>
                    <a:pt x="0" y="226"/>
                  </a:lnTo>
                  <a:lnTo>
                    <a:pt x="18" y="253"/>
                  </a:lnTo>
                  <a:lnTo>
                    <a:pt x="45" y="272"/>
                  </a:lnTo>
                  <a:lnTo>
                    <a:pt x="72" y="253"/>
                  </a:lnTo>
                  <a:lnTo>
                    <a:pt x="91" y="244"/>
                  </a:lnTo>
                  <a:lnTo>
                    <a:pt x="100" y="217"/>
                  </a:lnTo>
                  <a:lnTo>
                    <a:pt x="100" y="190"/>
                  </a:lnTo>
                  <a:lnTo>
                    <a:pt x="100" y="163"/>
                  </a:lnTo>
                  <a:lnTo>
                    <a:pt x="102" y="123"/>
                  </a:lnTo>
                </a:path>
              </a:pathLst>
            </a:custGeom>
            <a:solidFill>
              <a:srgbClr val="FF6633"/>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7" name="Ellipse 66568">
              <a:extLst>
                <a:ext uri="{FF2B5EF4-FFF2-40B4-BE49-F238E27FC236}">
                  <a16:creationId xmlns:a16="http://schemas.microsoft.com/office/drawing/2014/main" id="{8B544952-994D-40CD-B98E-4441F8A3701D}"/>
                </a:ext>
              </a:extLst>
            </p:cNvPr>
            <p:cNvSpPr>
              <a:spLocks noChangeArrowheads="1"/>
            </p:cNvSpPr>
            <p:nvPr/>
          </p:nvSpPr>
          <p:spPr bwMode="auto">
            <a:xfrm>
              <a:off x="4516" y="2260"/>
              <a:ext cx="136" cy="32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6571" name="Rechteck 66570">
            <a:extLst>
              <a:ext uri="{FF2B5EF4-FFF2-40B4-BE49-F238E27FC236}">
                <a16:creationId xmlns:a16="http://schemas.microsoft.com/office/drawing/2014/main" id="{DF0C884D-241E-44C5-A6B3-1C135B24EA63}"/>
              </a:ext>
            </a:extLst>
          </p:cNvPr>
          <p:cNvSpPr>
            <a:spLocks noChangeArrowheads="1"/>
          </p:cNvSpPr>
          <p:nvPr/>
        </p:nvSpPr>
        <p:spPr bwMode="auto">
          <a:xfrm>
            <a:off x="1219200" y="0"/>
            <a:ext cx="792321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Gram - positive Bakterien sind dunkelviolett (z.b. streptococcus faecalis)</a:t>
            </a:r>
          </a:p>
          <a:p>
            <a:pPr>
              <a:spcBef>
                <a:spcPct val="50000"/>
              </a:spcBef>
            </a:pPr>
            <a:r>
              <a:rPr lang="de-DE" altLang="de-DE">
                <a:latin typeface="Times New Roman" panose="02020603050405020304" pitchFamily="18" charset="0"/>
              </a:rPr>
              <a:t> Gramnegative Bakterien sind hellrot (z.b. escherichia coli)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195"/>
                                        </p:tgtEl>
                                        <p:attrNameLst>
                                          <p:attrName>style.visibility</p:attrName>
                                        </p:attrNameLst>
                                      </p:cBhvr>
                                      <p:to>
                                        <p:strVal val="visible"/>
                                      </p:to>
                                    </p:set>
                                    <p:animEffect transition="in" filter="box(out)">
                                      <p:cBhvr>
                                        <p:cTn id="7" dur="500"/>
                                        <p:tgtEl>
                                          <p:spTgt spid="319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93"/>
                                        </p:tgtEl>
                                        <p:attrNameLst>
                                          <p:attrName>style.visibility</p:attrName>
                                        </p:attrNameLst>
                                      </p:cBhvr>
                                      <p:to>
                                        <p:strVal val="visible"/>
                                      </p:to>
                                    </p:set>
                                    <p:animEffect transition="in" filter="dissolve">
                                      <p:cBhvr>
                                        <p:cTn id="12" dur="500"/>
                                        <p:tgtEl>
                                          <p:spTgt spid="3093"/>
                                        </p:tgtEl>
                                      </p:cBhvr>
                                    </p:animEffect>
                                  </p:childTnLst>
                                  <p:subTnLst>
                                    <p:audio>
                                      <p:cMediaNode>
                                        <p:cTn display="0" masterRel="sameClick">
                                          <p:stCondLst>
                                            <p:cond evt="begin" delay="0">
                                              <p:tn val="10"/>
                                            </p:cond>
                                          </p:stCondLst>
                                          <p:endCondLst>
                                            <p:cond evt="onStopAudio" delay="0">
                                              <p:tgtEl>
                                                <p:sldTgt/>
                                              </p:tgtEl>
                                            </p:cond>
                                          </p:endCondLst>
                                        </p:cTn>
                                        <p:tgtEl>
                                          <p:sndTgt r:embed="rId3" name="Glöckch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66571">
                                            <p:txEl>
                                              <p:pRg st="0" end="0"/>
                                            </p:txEl>
                                          </p:spTgt>
                                        </p:tgtEl>
                                        <p:attrNameLst>
                                          <p:attrName>style.visibility</p:attrName>
                                        </p:attrNameLst>
                                      </p:cBhvr>
                                      <p:to>
                                        <p:strVal val="visible"/>
                                      </p:to>
                                    </p:set>
                                    <p:animEffect transition="in" filter="wipe(up)">
                                      <p:cBhvr>
                                        <p:cTn id="17" dur="75"/>
                                        <p:tgtEl>
                                          <p:spTgt spid="6657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Schreibmaschine"/>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66571">
                                            <p:txEl>
                                              <p:pRg st="1" end="1"/>
                                            </p:txEl>
                                          </p:spTgt>
                                        </p:tgtEl>
                                        <p:attrNameLst>
                                          <p:attrName>style.visibility</p:attrName>
                                        </p:attrNameLst>
                                      </p:cBhvr>
                                      <p:to>
                                        <p:strVal val="visible"/>
                                      </p:to>
                                    </p:set>
                                    <p:animEffect transition="in" filter="wipe(up)">
                                      <p:cBhvr>
                                        <p:cTn id="22" dur="75"/>
                                        <p:tgtEl>
                                          <p:spTgt spid="66571">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Rechteck 67584">
            <a:extLst>
              <a:ext uri="{FF2B5EF4-FFF2-40B4-BE49-F238E27FC236}">
                <a16:creationId xmlns:a16="http://schemas.microsoft.com/office/drawing/2014/main" id="{412E1545-E7C8-47D2-BFF9-D92C6EA3EC0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2700"/>
            <a:ext cx="9142413"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7585"/>
                                        </p:tgtEl>
                                        <p:attrNameLst>
                                          <p:attrName>style.visibility</p:attrName>
                                        </p:attrNameLst>
                                      </p:cBhvr>
                                      <p:to>
                                        <p:strVal val="visible"/>
                                      </p:to>
                                    </p:set>
                                    <p:animEffect transition="in" filter="box(out)">
                                      <p:cBhvr>
                                        <p:cTn id="7" dur="500"/>
                                        <p:tgtEl>
                                          <p:spTgt spid="6758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Form 68608">
            <a:extLst>
              <a:ext uri="{FF2B5EF4-FFF2-40B4-BE49-F238E27FC236}">
                <a16:creationId xmlns:a16="http://schemas.microsoft.com/office/drawing/2014/main" id="{045E1C23-4275-4DB8-99E7-670E7FFC1C49}"/>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Sporenfärbung nach Wirtz</a:t>
            </a:r>
          </a:p>
        </p:txBody>
      </p:sp>
      <p:sp>
        <p:nvSpPr>
          <p:cNvPr id="68610" name="Rechteck 68609">
            <a:extLst>
              <a:ext uri="{FF2B5EF4-FFF2-40B4-BE49-F238E27FC236}">
                <a16:creationId xmlns:a16="http://schemas.microsoft.com/office/drawing/2014/main" id="{99C64CCA-D0C8-4DF2-BE20-E5D64B2F0AD6}"/>
              </a:ext>
            </a:extLst>
          </p:cNvPr>
          <p:cNvSpPr>
            <a:spLocks noChangeArrowheads="1"/>
          </p:cNvSpPr>
          <p:nvPr/>
        </p:nvSpPr>
        <p:spPr bwMode="auto">
          <a:xfrm>
            <a:off x="0" y="5410200"/>
            <a:ext cx="4038600" cy="1446213"/>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1" name="Rechteck 68610">
            <a:extLst>
              <a:ext uri="{FF2B5EF4-FFF2-40B4-BE49-F238E27FC236}">
                <a16:creationId xmlns:a16="http://schemas.microsoft.com/office/drawing/2014/main" id="{0C70A473-C9C4-4B5B-B427-63D1CA4BBBD5}"/>
              </a:ext>
            </a:extLst>
          </p:cNvPr>
          <p:cNvSpPr>
            <a:spLocks noChangeArrowheads="1"/>
          </p:cNvSpPr>
          <p:nvPr/>
        </p:nvSpPr>
        <p:spPr bwMode="auto">
          <a:xfrm>
            <a:off x="0" y="5181600"/>
            <a:ext cx="4038600" cy="228600"/>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12" name="Rechteck 68611">
            <a:extLst>
              <a:ext uri="{FF2B5EF4-FFF2-40B4-BE49-F238E27FC236}">
                <a16:creationId xmlns:a16="http://schemas.microsoft.com/office/drawing/2014/main" id="{D84AA176-104E-40CC-B6BF-EDF32B9974A9}"/>
              </a:ext>
            </a:extLst>
          </p:cNvPr>
          <p:cNvSpPr>
            <a:spLocks noChangeArrowheads="1"/>
          </p:cNvSpPr>
          <p:nvPr/>
        </p:nvSpPr>
        <p:spPr bwMode="auto">
          <a:xfrm>
            <a:off x="0" y="5181600"/>
            <a:ext cx="4038600" cy="228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30523" name="Group 21">
            <a:extLst>
              <a:ext uri="{FF2B5EF4-FFF2-40B4-BE49-F238E27FC236}">
                <a16:creationId xmlns:a16="http://schemas.microsoft.com/office/drawing/2014/main" id="{6975F7F2-7D84-4427-824C-16C61DBFA845}"/>
              </a:ext>
            </a:extLst>
          </p:cNvPr>
          <p:cNvGrpSpPr>
            <a:grpSpLocks/>
          </p:cNvGrpSpPr>
          <p:nvPr/>
        </p:nvGrpSpPr>
        <p:grpSpPr bwMode="auto">
          <a:xfrm>
            <a:off x="0" y="3962400"/>
            <a:ext cx="1905000" cy="1409700"/>
            <a:chOff x="0" y="2496"/>
            <a:chExt cx="1200" cy="888"/>
          </a:xfrm>
        </p:grpSpPr>
        <p:sp>
          <p:nvSpPr>
            <p:cNvPr id="70727" name="Ellipse 68612">
              <a:extLst>
                <a:ext uri="{FF2B5EF4-FFF2-40B4-BE49-F238E27FC236}">
                  <a16:creationId xmlns:a16="http://schemas.microsoft.com/office/drawing/2014/main" id="{3D69DC60-2494-4243-AF13-687DF9542DA2}"/>
                </a:ext>
              </a:extLst>
            </p:cNvPr>
            <p:cNvSpPr>
              <a:spLocks noChangeArrowheads="1"/>
            </p:cNvSpPr>
            <p:nvPr/>
          </p:nvSpPr>
          <p:spPr bwMode="auto">
            <a:xfrm>
              <a:off x="696"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8" name="Ellipse 68613">
              <a:extLst>
                <a:ext uri="{FF2B5EF4-FFF2-40B4-BE49-F238E27FC236}">
                  <a16:creationId xmlns:a16="http://schemas.microsoft.com/office/drawing/2014/main" id="{1B86C7E7-7297-4345-8E54-87BE36C484EB}"/>
                </a:ext>
              </a:extLst>
            </p:cNvPr>
            <p:cNvSpPr>
              <a:spLocks noChangeArrowheads="1"/>
            </p:cNvSpPr>
            <p:nvPr/>
          </p:nvSpPr>
          <p:spPr bwMode="auto">
            <a:xfrm>
              <a:off x="1032"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9" name="Ellipse 68614">
              <a:extLst>
                <a:ext uri="{FF2B5EF4-FFF2-40B4-BE49-F238E27FC236}">
                  <a16:creationId xmlns:a16="http://schemas.microsoft.com/office/drawing/2014/main" id="{2AFD457C-3E27-4715-B789-905F9B2359E5}"/>
                </a:ext>
              </a:extLst>
            </p:cNvPr>
            <p:cNvSpPr>
              <a:spLocks noChangeArrowheads="1"/>
            </p:cNvSpPr>
            <p:nvPr/>
          </p:nvSpPr>
          <p:spPr bwMode="auto">
            <a:xfrm>
              <a:off x="360"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0" name="Ellipse 68615">
              <a:extLst>
                <a:ext uri="{FF2B5EF4-FFF2-40B4-BE49-F238E27FC236}">
                  <a16:creationId xmlns:a16="http://schemas.microsoft.com/office/drawing/2014/main" id="{BC02797B-B9B1-43FB-99AA-E86F9213575A}"/>
                </a:ext>
              </a:extLst>
            </p:cNvPr>
            <p:cNvSpPr>
              <a:spLocks noChangeArrowheads="1"/>
            </p:cNvSpPr>
            <p:nvPr/>
          </p:nvSpPr>
          <p:spPr bwMode="auto">
            <a:xfrm>
              <a:off x="72"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1" name="Rechteck 68616">
              <a:extLst>
                <a:ext uri="{FF2B5EF4-FFF2-40B4-BE49-F238E27FC236}">
                  <a16:creationId xmlns:a16="http://schemas.microsoft.com/office/drawing/2014/main" id="{C4E0CDC5-547A-4D4C-BB36-165251C80D68}"/>
                </a:ext>
              </a:extLst>
            </p:cNvPr>
            <p:cNvSpPr>
              <a:spLocks noChangeArrowheads="1"/>
            </p:cNvSpPr>
            <p:nvPr/>
          </p:nvSpPr>
          <p:spPr bwMode="auto">
            <a:xfrm>
              <a:off x="672" y="2928"/>
              <a:ext cx="528" cy="33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2" name="Parallelogramm 68617">
              <a:extLst>
                <a:ext uri="{FF2B5EF4-FFF2-40B4-BE49-F238E27FC236}">
                  <a16:creationId xmlns:a16="http://schemas.microsoft.com/office/drawing/2014/main" id="{9B26D837-3F13-4CFB-8522-D0BA8A6582C8}"/>
                </a:ext>
              </a:extLst>
            </p:cNvPr>
            <p:cNvSpPr>
              <a:spLocks noChangeArrowheads="1"/>
            </p:cNvSpPr>
            <p:nvPr/>
          </p:nvSpPr>
          <p:spPr bwMode="auto">
            <a:xfrm flipH="1">
              <a:off x="912" y="2736"/>
              <a:ext cx="144" cy="192"/>
            </a:xfrm>
            <a:prstGeom prst="parallelogram">
              <a:avLst>
                <a:gd name="adj" fmla="val 2499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3" name="Rechteck 68618">
              <a:extLst>
                <a:ext uri="{FF2B5EF4-FFF2-40B4-BE49-F238E27FC236}">
                  <a16:creationId xmlns:a16="http://schemas.microsoft.com/office/drawing/2014/main" id="{2A8EDD61-4929-43AF-BF6E-F15D6EC82FC3}"/>
                </a:ext>
              </a:extLst>
            </p:cNvPr>
            <p:cNvSpPr>
              <a:spLocks noChangeArrowheads="1"/>
            </p:cNvSpPr>
            <p:nvPr/>
          </p:nvSpPr>
          <p:spPr bwMode="auto">
            <a:xfrm>
              <a:off x="816" y="2736"/>
              <a:ext cx="192" cy="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4" name="Rechteck 68619">
              <a:extLst>
                <a:ext uri="{FF2B5EF4-FFF2-40B4-BE49-F238E27FC236}">
                  <a16:creationId xmlns:a16="http://schemas.microsoft.com/office/drawing/2014/main" id="{5DD05629-B918-49CD-876C-21D9C1D90574}"/>
                </a:ext>
              </a:extLst>
            </p:cNvPr>
            <p:cNvSpPr>
              <a:spLocks noChangeArrowheads="1"/>
            </p:cNvSpPr>
            <p:nvPr/>
          </p:nvSpPr>
          <p:spPr bwMode="auto">
            <a:xfrm>
              <a:off x="0" y="3120"/>
              <a:ext cx="624" cy="96"/>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5" name="Form 68620">
              <a:extLst>
                <a:ext uri="{FF2B5EF4-FFF2-40B4-BE49-F238E27FC236}">
                  <a16:creationId xmlns:a16="http://schemas.microsoft.com/office/drawing/2014/main" id="{A801E548-1CCD-4C0A-A30F-DB95FF62F0D5}"/>
                </a:ext>
              </a:extLst>
            </p:cNvPr>
            <p:cNvSpPr>
              <a:spLocks/>
            </p:cNvSpPr>
            <p:nvPr/>
          </p:nvSpPr>
          <p:spPr bwMode="auto">
            <a:xfrm>
              <a:off x="96" y="2928"/>
              <a:ext cx="438" cy="193"/>
            </a:xfrm>
            <a:custGeom>
              <a:avLst/>
              <a:gdLst>
                <a:gd name="T0" fmla="*/ 0 w 438"/>
                <a:gd name="T1" fmla="*/ 167 h 193"/>
                <a:gd name="T2" fmla="*/ 11 w 438"/>
                <a:gd name="T3" fmla="*/ 126 h 193"/>
                <a:gd name="T4" fmla="*/ 39 w 438"/>
                <a:gd name="T5" fmla="*/ 112 h 193"/>
                <a:gd name="T6" fmla="*/ 66 w 438"/>
                <a:gd name="T7" fmla="*/ 89 h 193"/>
                <a:gd name="T8" fmla="*/ 84 w 438"/>
                <a:gd name="T9" fmla="*/ 69 h 193"/>
                <a:gd name="T10" fmla="*/ 120 w 438"/>
                <a:gd name="T11" fmla="*/ 23 h 193"/>
                <a:gd name="T12" fmla="*/ 238 w 438"/>
                <a:gd name="T13" fmla="*/ 4 h 193"/>
                <a:gd name="T14" fmla="*/ 265 w 438"/>
                <a:gd name="T15" fmla="*/ 0 h 193"/>
                <a:gd name="T16" fmla="*/ 301 w 438"/>
                <a:gd name="T17" fmla="*/ 13 h 193"/>
                <a:gd name="T18" fmla="*/ 338 w 438"/>
                <a:gd name="T19" fmla="*/ 32 h 193"/>
                <a:gd name="T20" fmla="*/ 347 w 438"/>
                <a:gd name="T21" fmla="*/ 51 h 193"/>
                <a:gd name="T22" fmla="*/ 356 w 438"/>
                <a:gd name="T23" fmla="*/ 65 h 193"/>
                <a:gd name="T24" fmla="*/ 356 w 438"/>
                <a:gd name="T25" fmla="*/ 84 h 193"/>
                <a:gd name="T26" fmla="*/ 356 w 438"/>
                <a:gd name="T27" fmla="*/ 98 h 193"/>
                <a:gd name="T28" fmla="*/ 374 w 438"/>
                <a:gd name="T29" fmla="*/ 116 h 193"/>
                <a:gd name="T30" fmla="*/ 401 w 438"/>
                <a:gd name="T31" fmla="*/ 140 h 193"/>
                <a:gd name="T32" fmla="*/ 419 w 438"/>
                <a:gd name="T33" fmla="*/ 154 h 193"/>
                <a:gd name="T34" fmla="*/ 437 w 438"/>
                <a:gd name="T35" fmla="*/ 164 h 193"/>
                <a:gd name="T36" fmla="*/ 437 w 438"/>
                <a:gd name="T37" fmla="*/ 182 h 193"/>
                <a:gd name="T38" fmla="*/ 292 w 438"/>
                <a:gd name="T39" fmla="*/ 187 h 193"/>
                <a:gd name="T40" fmla="*/ 193 w 438"/>
                <a:gd name="T41" fmla="*/ 187 h 193"/>
                <a:gd name="T42" fmla="*/ 93 w 438"/>
                <a:gd name="T43" fmla="*/ 187 h 193"/>
                <a:gd name="T44" fmla="*/ 39 w 438"/>
                <a:gd name="T45" fmla="*/ 187 h 193"/>
                <a:gd name="T46" fmla="*/ 2 w 438"/>
                <a:gd name="T47" fmla="*/ 192 h 193"/>
                <a:gd name="T48" fmla="*/ 0 w 438"/>
                <a:gd name="T49" fmla="*/ 167 h 193"/>
                <a:gd name="T50" fmla="*/ 0 w 438"/>
                <a:gd name="T51" fmla="*/ 167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8"/>
                <a:gd name="T79" fmla="*/ 0 h 193"/>
                <a:gd name="T80" fmla="*/ 0 w 438"/>
                <a:gd name="T81" fmla="*/ 0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8" h="193">
                  <a:moveTo>
                    <a:pt x="0" y="167"/>
                  </a:moveTo>
                  <a:lnTo>
                    <a:pt x="11" y="126"/>
                  </a:lnTo>
                  <a:lnTo>
                    <a:pt x="39" y="112"/>
                  </a:lnTo>
                  <a:lnTo>
                    <a:pt x="66" y="89"/>
                  </a:lnTo>
                  <a:lnTo>
                    <a:pt x="84" y="69"/>
                  </a:lnTo>
                  <a:lnTo>
                    <a:pt x="120" y="23"/>
                  </a:lnTo>
                  <a:lnTo>
                    <a:pt x="238" y="4"/>
                  </a:lnTo>
                  <a:lnTo>
                    <a:pt x="265" y="0"/>
                  </a:lnTo>
                  <a:lnTo>
                    <a:pt x="301" y="13"/>
                  </a:lnTo>
                  <a:lnTo>
                    <a:pt x="338" y="32"/>
                  </a:lnTo>
                  <a:lnTo>
                    <a:pt x="347" y="51"/>
                  </a:lnTo>
                  <a:lnTo>
                    <a:pt x="356" y="65"/>
                  </a:lnTo>
                  <a:lnTo>
                    <a:pt x="356" y="84"/>
                  </a:lnTo>
                  <a:lnTo>
                    <a:pt x="356" y="98"/>
                  </a:lnTo>
                  <a:lnTo>
                    <a:pt x="374" y="116"/>
                  </a:lnTo>
                  <a:lnTo>
                    <a:pt x="401" y="140"/>
                  </a:lnTo>
                  <a:lnTo>
                    <a:pt x="419" y="154"/>
                  </a:lnTo>
                  <a:lnTo>
                    <a:pt x="437" y="164"/>
                  </a:lnTo>
                  <a:lnTo>
                    <a:pt x="437" y="182"/>
                  </a:lnTo>
                  <a:lnTo>
                    <a:pt x="292" y="187"/>
                  </a:lnTo>
                  <a:lnTo>
                    <a:pt x="193" y="187"/>
                  </a:lnTo>
                  <a:lnTo>
                    <a:pt x="93" y="187"/>
                  </a:lnTo>
                  <a:lnTo>
                    <a:pt x="39" y="187"/>
                  </a:lnTo>
                  <a:lnTo>
                    <a:pt x="2" y="192"/>
                  </a:lnTo>
                  <a:lnTo>
                    <a:pt x="0" y="167"/>
                  </a:lnTo>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6" name="Ellipse 68621">
              <a:extLst>
                <a:ext uri="{FF2B5EF4-FFF2-40B4-BE49-F238E27FC236}">
                  <a16:creationId xmlns:a16="http://schemas.microsoft.com/office/drawing/2014/main" id="{9EE18932-92F7-4C5F-92AF-A3703AB5B29B}"/>
                </a:ext>
              </a:extLst>
            </p:cNvPr>
            <p:cNvSpPr>
              <a:spLocks noChangeArrowheads="1"/>
            </p:cNvSpPr>
            <p:nvPr/>
          </p:nvSpPr>
          <p:spPr bwMode="auto">
            <a:xfrm>
              <a:off x="672" y="2496"/>
              <a:ext cx="96" cy="96"/>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7" name="Ellipse 68622">
              <a:extLst>
                <a:ext uri="{FF2B5EF4-FFF2-40B4-BE49-F238E27FC236}">
                  <a16:creationId xmlns:a16="http://schemas.microsoft.com/office/drawing/2014/main" id="{6D384D5D-9836-4B78-B721-FEEE6DCC379F}"/>
                </a:ext>
              </a:extLst>
            </p:cNvPr>
            <p:cNvSpPr>
              <a:spLocks noChangeArrowheads="1"/>
            </p:cNvSpPr>
            <p:nvPr/>
          </p:nvSpPr>
          <p:spPr bwMode="auto">
            <a:xfrm>
              <a:off x="672" y="2592"/>
              <a:ext cx="96" cy="192"/>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8" name="Rechteck 68623">
              <a:extLst>
                <a:ext uri="{FF2B5EF4-FFF2-40B4-BE49-F238E27FC236}">
                  <a16:creationId xmlns:a16="http://schemas.microsoft.com/office/drawing/2014/main" id="{5C66827E-7314-4AEB-B26D-94A3C9F0C68A}"/>
                </a:ext>
              </a:extLst>
            </p:cNvPr>
            <p:cNvSpPr>
              <a:spLocks noChangeArrowheads="1"/>
            </p:cNvSpPr>
            <p:nvPr/>
          </p:nvSpPr>
          <p:spPr bwMode="auto">
            <a:xfrm>
              <a:off x="672" y="2736"/>
              <a:ext cx="48" cy="192"/>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39" name="Rechteck 68624">
              <a:extLst>
                <a:ext uri="{FF2B5EF4-FFF2-40B4-BE49-F238E27FC236}">
                  <a16:creationId xmlns:a16="http://schemas.microsoft.com/office/drawing/2014/main" id="{B46C4D6A-3C28-4BE4-BE3D-045374CC3B41}"/>
                </a:ext>
              </a:extLst>
            </p:cNvPr>
            <p:cNvSpPr>
              <a:spLocks noChangeArrowheads="1"/>
            </p:cNvSpPr>
            <p:nvPr/>
          </p:nvSpPr>
          <p:spPr bwMode="auto">
            <a:xfrm rot="-1320000">
              <a:off x="735" y="2727"/>
              <a:ext cx="81" cy="22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40" name="Rechteck 68625">
              <a:extLst>
                <a:ext uri="{FF2B5EF4-FFF2-40B4-BE49-F238E27FC236}">
                  <a16:creationId xmlns:a16="http://schemas.microsoft.com/office/drawing/2014/main" id="{3AB7446C-15E9-4477-8B67-286736866DBF}"/>
                </a:ext>
              </a:extLst>
            </p:cNvPr>
            <p:cNvSpPr>
              <a:spLocks noChangeArrowheads="1"/>
            </p:cNvSpPr>
            <p:nvPr/>
          </p:nvSpPr>
          <p:spPr bwMode="auto">
            <a:xfrm rot="-2640000">
              <a:off x="720" y="2592"/>
              <a:ext cx="48" cy="19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41" name="Gerade Verbindung 68626">
              <a:extLst>
                <a:ext uri="{FF2B5EF4-FFF2-40B4-BE49-F238E27FC236}">
                  <a16:creationId xmlns:a16="http://schemas.microsoft.com/office/drawing/2014/main" id="{2B7D13F3-6487-416C-855E-485C6B28BE98}"/>
                </a:ext>
              </a:extLst>
            </p:cNvPr>
            <p:cNvSpPr>
              <a:spLocks noChangeShapeType="1"/>
            </p:cNvSpPr>
            <p:nvPr/>
          </p:nvSpPr>
          <p:spPr bwMode="auto">
            <a:xfrm flipV="1">
              <a:off x="816" y="2592"/>
              <a:ext cx="96" cy="144"/>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0742" name="Form 68627">
              <a:extLst>
                <a:ext uri="{FF2B5EF4-FFF2-40B4-BE49-F238E27FC236}">
                  <a16:creationId xmlns:a16="http://schemas.microsoft.com/office/drawing/2014/main" id="{1DF4D044-BF38-4CB6-8425-A433CC4772C4}"/>
                </a:ext>
              </a:extLst>
            </p:cNvPr>
            <p:cNvSpPr>
              <a:spLocks/>
            </p:cNvSpPr>
            <p:nvPr/>
          </p:nvSpPr>
          <p:spPr bwMode="auto">
            <a:xfrm>
              <a:off x="905" y="2544"/>
              <a:ext cx="73" cy="88"/>
            </a:xfrm>
            <a:custGeom>
              <a:avLst/>
              <a:gdLst>
                <a:gd name="T0" fmla="*/ 7 w 73"/>
                <a:gd name="T1" fmla="*/ 0 h 88"/>
                <a:gd name="T2" fmla="*/ 0 w 73"/>
                <a:gd name="T3" fmla="*/ 51 h 88"/>
                <a:gd name="T4" fmla="*/ 18 w 73"/>
                <a:gd name="T5" fmla="*/ 87 h 88"/>
                <a:gd name="T6" fmla="*/ 45 w 73"/>
                <a:gd name="T7" fmla="*/ 78 h 88"/>
                <a:gd name="T8" fmla="*/ 72 w 73"/>
                <a:gd name="T9" fmla="*/ 60 h 88"/>
                <a:gd name="T10" fmla="*/ 55 w 73"/>
                <a:gd name="T11" fmla="*/ 48 h 88"/>
                <a:gd name="T12" fmla="*/ 0 60000 65536"/>
                <a:gd name="T13" fmla="*/ 0 60000 65536"/>
                <a:gd name="T14" fmla="*/ 0 60000 65536"/>
                <a:gd name="T15" fmla="*/ 0 60000 65536"/>
                <a:gd name="T16" fmla="*/ 0 60000 65536"/>
                <a:gd name="T17" fmla="*/ 0 60000 65536"/>
                <a:gd name="T18" fmla="*/ 0 w 73"/>
                <a:gd name="T19" fmla="*/ 0 h 88"/>
                <a:gd name="T20" fmla="*/ 0 w 73"/>
                <a:gd name="T21" fmla="*/ 0 h 88"/>
              </a:gdLst>
              <a:ahLst/>
              <a:cxnLst>
                <a:cxn ang="T12">
                  <a:pos x="T0" y="T1"/>
                </a:cxn>
                <a:cxn ang="T13">
                  <a:pos x="T2" y="T3"/>
                </a:cxn>
                <a:cxn ang="T14">
                  <a:pos x="T4" y="T5"/>
                </a:cxn>
                <a:cxn ang="T15">
                  <a:pos x="T6" y="T7"/>
                </a:cxn>
                <a:cxn ang="T16">
                  <a:pos x="T8" y="T9"/>
                </a:cxn>
                <a:cxn ang="T17">
                  <a:pos x="T10" y="T11"/>
                </a:cxn>
              </a:cxnLst>
              <a:rect l="T18" t="T19" r="T20" b="T21"/>
              <a:pathLst>
                <a:path w="73" h="88">
                  <a:moveTo>
                    <a:pt x="7" y="0"/>
                  </a:moveTo>
                  <a:lnTo>
                    <a:pt x="0" y="51"/>
                  </a:lnTo>
                  <a:lnTo>
                    <a:pt x="18" y="87"/>
                  </a:lnTo>
                  <a:lnTo>
                    <a:pt x="45" y="78"/>
                  </a:lnTo>
                  <a:lnTo>
                    <a:pt x="72" y="60"/>
                  </a:lnTo>
                  <a:lnTo>
                    <a:pt x="55" y="48"/>
                  </a:lnTo>
                </a:path>
              </a:pathLst>
            </a:custGeom>
            <a:noFill/>
            <a:ln w="12700" cap="rnd" algn="ctr">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9314" name="Group 40">
            <a:extLst>
              <a:ext uri="{FF2B5EF4-FFF2-40B4-BE49-F238E27FC236}">
                <a16:creationId xmlns:a16="http://schemas.microsoft.com/office/drawing/2014/main" id="{C95E1CA3-ED9D-4DF7-861A-4F2787158127}"/>
              </a:ext>
            </a:extLst>
          </p:cNvPr>
          <p:cNvGrpSpPr>
            <a:grpSpLocks/>
          </p:cNvGrpSpPr>
          <p:nvPr/>
        </p:nvGrpSpPr>
        <p:grpSpPr bwMode="auto">
          <a:xfrm>
            <a:off x="304800" y="3962400"/>
            <a:ext cx="1905000" cy="1409700"/>
            <a:chOff x="192" y="2496"/>
            <a:chExt cx="1200" cy="888"/>
          </a:xfrm>
        </p:grpSpPr>
        <p:sp>
          <p:nvSpPr>
            <p:cNvPr id="70709" name="Ellipse 68629">
              <a:extLst>
                <a:ext uri="{FF2B5EF4-FFF2-40B4-BE49-F238E27FC236}">
                  <a16:creationId xmlns:a16="http://schemas.microsoft.com/office/drawing/2014/main" id="{069A76A1-21F2-4A14-A378-7E5B0DAFBE86}"/>
                </a:ext>
              </a:extLst>
            </p:cNvPr>
            <p:cNvSpPr>
              <a:spLocks noChangeArrowheads="1"/>
            </p:cNvSpPr>
            <p:nvPr/>
          </p:nvSpPr>
          <p:spPr bwMode="auto">
            <a:xfrm>
              <a:off x="264"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0" name="Rechteck 68630">
              <a:extLst>
                <a:ext uri="{FF2B5EF4-FFF2-40B4-BE49-F238E27FC236}">
                  <a16:creationId xmlns:a16="http://schemas.microsoft.com/office/drawing/2014/main" id="{77D1788C-1FF9-45A8-A53B-23CB24F5DE7F}"/>
                </a:ext>
              </a:extLst>
            </p:cNvPr>
            <p:cNvSpPr>
              <a:spLocks noChangeArrowheads="1"/>
            </p:cNvSpPr>
            <p:nvPr/>
          </p:nvSpPr>
          <p:spPr bwMode="auto">
            <a:xfrm>
              <a:off x="192" y="3120"/>
              <a:ext cx="624" cy="96"/>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1" name="Form 68631">
              <a:extLst>
                <a:ext uri="{FF2B5EF4-FFF2-40B4-BE49-F238E27FC236}">
                  <a16:creationId xmlns:a16="http://schemas.microsoft.com/office/drawing/2014/main" id="{2B097DFB-2247-4975-A447-E2135D7B00F1}"/>
                </a:ext>
              </a:extLst>
            </p:cNvPr>
            <p:cNvSpPr>
              <a:spLocks/>
            </p:cNvSpPr>
            <p:nvPr/>
          </p:nvSpPr>
          <p:spPr bwMode="auto">
            <a:xfrm>
              <a:off x="288" y="2880"/>
              <a:ext cx="438" cy="241"/>
            </a:xfrm>
            <a:custGeom>
              <a:avLst/>
              <a:gdLst>
                <a:gd name="T0" fmla="*/ 0 w 438"/>
                <a:gd name="T1" fmla="*/ 208 h 241"/>
                <a:gd name="T2" fmla="*/ 11 w 438"/>
                <a:gd name="T3" fmla="*/ 157 h 241"/>
                <a:gd name="T4" fmla="*/ 39 w 438"/>
                <a:gd name="T5" fmla="*/ 140 h 241"/>
                <a:gd name="T6" fmla="*/ 66 w 438"/>
                <a:gd name="T7" fmla="*/ 111 h 241"/>
                <a:gd name="T8" fmla="*/ 84 w 438"/>
                <a:gd name="T9" fmla="*/ 87 h 241"/>
                <a:gd name="T10" fmla="*/ 120 w 438"/>
                <a:gd name="T11" fmla="*/ 29 h 241"/>
                <a:gd name="T12" fmla="*/ 238 w 438"/>
                <a:gd name="T13" fmla="*/ 5 h 241"/>
                <a:gd name="T14" fmla="*/ 265 w 438"/>
                <a:gd name="T15" fmla="*/ 0 h 241"/>
                <a:gd name="T16" fmla="*/ 301 w 438"/>
                <a:gd name="T17" fmla="*/ 17 h 241"/>
                <a:gd name="T18" fmla="*/ 338 w 438"/>
                <a:gd name="T19" fmla="*/ 40 h 241"/>
                <a:gd name="T20" fmla="*/ 347 w 438"/>
                <a:gd name="T21" fmla="*/ 64 h 241"/>
                <a:gd name="T22" fmla="*/ 356 w 438"/>
                <a:gd name="T23" fmla="*/ 81 h 241"/>
                <a:gd name="T24" fmla="*/ 356 w 438"/>
                <a:gd name="T25" fmla="*/ 105 h 241"/>
                <a:gd name="T26" fmla="*/ 356 w 438"/>
                <a:gd name="T27" fmla="*/ 122 h 241"/>
                <a:gd name="T28" fmla="*/ 374 w 438"/>
                <a:gd name="T29" fmla="*/ 146 h 241"/>
                <a:gd name="T30" fmla="*/ 401 w 438"/>
                <a:gd name="T31" fmla="*/ 175 h 241"/>
                <a:gd name="T32" fmla="*/ 419 w 438"/>
                <a:gd name="T33" fmla="*/ 192 h 241"/>
                <a:gd name="T34" fmla="*/ 437 w 438"/>
                <a:gd name="T35" fmla="*/ 205 h 241"/>
                <a:gd name="T36" fmla="*/ 437 w 438"/>
                <a:gd name="T37" fmla="*/ 228 h 241"/>
                <a:gd name="T38" fmla="*/ 292 w 438"/>
                <a:gd name="T39" fmla="*/ 234 h 241"/>
                <a:gd name="T40" fmla="*/ 193 w 438"/>
                <a:gd name="T41" fmla="*/ 234 h 241"/>
                <a:gd name="T42" fmla="*/ 93 w 438"/>
                <a:gd name="T43" fmla="*/ 234 h 241"/>
                <a:gd name="T44" fmla="*/ 39 w 438"/>
                <a:gd name="T45" fmla="*/ 234 h 241"/>
                <a:gd name="T46" fmla="*/ 2 w 438"/>
                <a:gd name="T47" fmla="*/ 240 h 241"/>
                <a:gd name="T48" fmla="*/ 0 w 438"/>
                <a:gd name="T49" fmla="*/ 208 h 241"/>
                <a:gd name="T50" fmla="*/ 0 w 438"/>
                <a:gd name="T51" fmla="*/ 208 h 2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8"/>
                <a:gd name="T79" fmla="*/ 0 h 241"/>
                <a:gd name="T80" fmla="*/ 0 w 438"/>
                <a:gd name="T81" fmla="*/ 0 h 2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8" h="241">
                  <a:moveTo>
                    <a:pt x="0" y="208"/>
                  </a:moveTo>
                  <a:lnTo>
                    <a:pt x="11" y="157"/>
                  </a:lnTo>
                  <a:lnTo>
                    <a:pt x="39" y="140"/>
                  </a:lnTo>
                  <a:lnTo>
                    <a:pt x="66" y="111"/>
                  </a:lnTo>
                  <a:lnTo>
                    <a:pt x="84" y="87"/>
                  </a:lnTo>
                  <a:lnTo>
                    <a:pt x="120" y="29"/>
                  </a:lnTo>
                  <a:lnTo>
                    <a:pt x="238" y="5"/>
                  </a:lnTo>
                  <a:lnTo>
                    <a:pt x="265" y="0"/>
                  </a:lnTo>
                  <a:lnTo>
                    <a:pt x="301" y="17"/>
                  </a:lnTo>
                  <a:lnTo>
                    <a:pt x="338" y="40"/>
                  </a:lnTo>
                  <a:lnTo>
                    <a:pt x="347" y="64"/>
                  </a:lnTo>
                  <a:lnTo>
                    <a:pt x="356" y="81"/>
                  </a:lnTo>
                  <a:lnTo>
                    <a:pt x="356" y="105"/>
                  </a:lnTo>
                  <a:lnTo>
                    <a:pt x="356" y="122"/>
                  </a:lnTo>
                  <a:lnTo>
                    <a:pt x="374" y="146"/>
                  </a:lnTo>
                  <a:lnTo>
                    <a:pt x="401" y="175"/>
                  </a:lnTo>
                  <a:lnTo>
                    <a:pt x="419" y="192"/>
                  </a:lnTo>
                  <a:lnTo>
                    <a:pt x="437" y="205"/>
                  </a:lnTo>
                  <a:lnTo>
                    <a:pt x="437" y="228"/>
                  </a:lnTo>
                  <a:lnTo>
                    <a:pt x="292" y="234"/>
                  </a:lnTo>
                  <a:lnTo>
                    <a:pt x="193" y="234"/>
                  </a:lnTo>
                  <a:lnTo>
                    <a:pt x="93" y="234"/>
                  </a:lnTo>
                  <a:lnTo>
                    <a:pt x="39" y="234"/>
                  </a:lnTo>
                  <a:lnTo>
                    <a:pt x="2" y="240"/>
                  </a:lnTo>
                  <a:lnTo>
                    <a:pt x="0" y="208"/>
                  </a:lnTo>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0712" name="Group 39">
              <a:extLst>
                <a:ext uri="{FF2B5EF4-FFF2-40B4-BE49-F238E27FC236}">
                  <a16:creationId xmlns:a16="http://schemas.microsoft.com/office/drawing/2014/main" id="{9820E6B4-24C9-40A2-A430-E24478DDDDC1}"/>
                </a:ext>
              </a:extLst>
            </p:cNvPr>
            <p:cNvGrpSpPr>
              <a:grpSpLocks/>
            </p:cNvGrpSpPr>
            <p:nvPr/>
          </p:nvGrpSpPr>
          <p:grpSpPr bwMode="auto">
            <a:xfrm>
              <a:off x="552" y="2496"/>
              <a:ext cx="840" cy="888"/>
              <a:chOff x="552" y="2496"/>
              <a:chExt cx="840" cy="888"/>
            </a:xfrm>
          </p:grpSpPr>
          <p:sp>
            <p:nvSpPr>
              <p:cNvPr id="70713" name="Ellipse 68632">
                <a:extLst>
                  <a:ext uri="{FF2B5EF4-FFF2-40B4-BE49-F238E27FC236}">
                    <a16:creationId xmlns:a16="http://schemas.microsoft.com/office/drawing/2014/main" id="{62A032C2-C767-444E-A6FC-089F996DDD69}"/>
                  </a:ext>
                </a:extLst>
              </p:cNvPr>
              <p:cNvSpPr>
                <a:spLocks noChangeArrowheads="1"/>
              </p:cNvSpPr>
              <p:nvPr/>
            </p:nvSpPr>
            <p:spPr bwMode="auto">
              <a:xfrm>
                <a:off x="888"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4" name="Ellipse 68633">
                <a:extLst>
                  <a:ext uri="{FF2B5EF4-FFF2-40B4-BE49-F238E27FC236}">
                    <a16:creationId xmlns:a16="http://schemas.microsoft.com/office/drawing/2014/main" id="{CBD7B978-787B-402C-8B83-D97A58E4E832}"/>
                  </a:ext>
                </a:extLst>
              </p:cNvPr>
              <p:cNvSpPr>
                <a:spLocks noChangeArrowheads="1"/>
              </p:cNvSpPr>
              <p:nvPr/>
            </p:nvSpPr>
            <p:spPr bwMode="auto">
              <a:xfrm>
                <a:off x="1224"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5" name="Ellipse 68634">
                <a:extLst>
                  <a:ext uri="{FF2B5EF4-FFF2-40B4-BE49-F238E27FC236}">
                    <a16:creationId xmlns:a16="http://schemas.microsoft.com/office/drawing/2014/main" id="{54639119-670F-41AE-9959-B6367CCAC025}"/>
                  </a:ext>
                </a:extLst>
              </p:cNvPr>
              <p:cNvSpPr>
                <a:spLocks noChangeArrowheads="1"/>
              </p:cNvSpPr>
              <p:nvPr/>
            </p:nvSpPr>
            <p:spPr bwMode="auto">
              <a:xfrm>
                <a:off x="552"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6" name="Rechteck 68635">
                <a:extLst>
                  <a:ext uri="{FF2B5EF4-FFF2-40B4-BE49-F238E27FC236}">
                    <a16:creationId xmlns:a16="http://schemas.microsoft.com/office/drawing/2014/main" id="{9119BC7E-CD16-4236-AF3A-813EA329D67A}"/>
                  </a:ext>
                </a:extLst>
              </p:cNvPr>
              <p:cNvSpPr>
                <a:spLocks noChangeArrowheads="1"/>
              </p:cNvSpPr>
              <p:nvPr/>
            </p:nvSpPr>
            <p:spPr bwMode="auto">
              <a:xfrm>
                <a:off x="864" y="2928"/>
                <a:ext cx="528" cy="33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7" name="Parallelogramm 68636">
                <a:extLst>
                  <a:ext uri="{FF2B5EF4-FFF2-40B4-BE49-F238E27FC236}">
                    <a16:creationId xmlns:a16="http://schemas.microsoft.com/office/drawing/2014/main" id="{56040CBD-BBF7-4B38-8014-C228A23706F0}"/>
                  </a:ext>
                </a:extLst>
              </p:cNvPr>
              <p:cNvSpPr>
                <a:spLocks noChangeArrowheads="1"/>
              </p:cNvSpPr>
              <p:nvPr/>
            </p:nvSpPr>
            <p:spPr bwMode="auto">
              <a:xfrm flipH="1">
                <a:off x="1104" y="2736"/>
                <a:ext cx="144" cy="192"/>
              </a:xfrm>
              <a:prstGeom prst="parallelogram">
                <a:avLst>
                  <a:gd name="adj" fmla="val 2499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8" name="Rechteck 68637">
                <a:extLst>
                  <a:ext uri="{FF2B5EF4-FFF2-40B4-BE49-F238E27FC236}">
                    <a16:creationId xmlns:a16="http://schemas.microsoft.com/office/drawing/2014/main" id="{8D788322-B1E2-4AFE-9F6A-6BB026F3C3EF}"/>
                  </a:ext>
                </a:extLst>
              </p:cNvPr>
              <p:cNvSpPr>
                <a:spLocks noChangeArrowheads="1"/>
              </p:cNvSpPr>
              <p:nvPr/>
            </p:nvSpPr>
            <p:spPr bwMode="auto">
              <a:xfrm>
                <a:off x="1008" y="2736"/>
                <a:ext cx="192" cy="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19" name="Ellipse 68638">
                <a:extLst>
                  <a:ext uri="{FF2B5EF4-FFF2-40B4-BE49-F238E27FC236}">
                    <a16:creationId xmlns:a16="http://schemas.microsoft.com/office/drawing/2014/main" id="{9EDCF256-1CC4-4756-ADE4-4D6937BA0A5C}"/>
                  </a:ext>
                </a:extLst>
              </p:cNvPr>
              <p:cNvSpPr>
                <a:spLocks noChangeArrowheads="1"/>
              </p:cNvSpPr>
              <p:nvPr/>
            </p:nvSpPr>
            <p:spPr bwMode="auto">
              <a:xfrm>
                <a:off x="864" y="2496"/>
                <a:ext cx="96" cy="96"/>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0" name="Ellipse 68639">
                <a:extLst>
                  <a:ext uri="{FF2B5EF4-FFF2-40B4-BE49-F238E27FC236}">
                    <a16:creationId xmlns:a16="http://schemas.microsoft.com/office/drawing/2014/main" id="{8173D727-18FB-4D2D-993B-40C1549E5B3A}"/>
                  </a:ext>
                </a:extLst>
              </p:cNvPr>
              <p:cNvSpPr>
                <a:spLocks noChangeArrowheads="1"/>
              </p:cNvSpPr>
              <p:nvPr/>
            </p:nvSpPr>
            <p:spPr bwMode="auto">
              <a:xfrm>
                <a:off x="864" y="2592"/>
                <a:ext cx="96" cy="192"/>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1" name="Rechteck 68640">
                <a:extLst>
                  <a:ext uri="{FF2B5EF4-FFF2-40B4-BE49-F238E27FC236}">
                    <a16:creationId xmlns:a16="http://schemas.microsoft.com/office/drawing/2014/main" id="{CAC23FB7-FEA3-44B3-97A0-048A4F68FD29}"/>
                  </a:ext>
                </a:extLst>
              </p:cNvPr>
              <p:cNvSpPr>
                <a:spLocks noChangeArrowheads="1"/>
              </p:cNvSpPr>
              <p:nvPr/>
            </p:nvSpPr>
            <p:spPr bwMode="auto">
              <a:xfrm>
                <a:off x="864" y="2736"/>
                <a:ext cx="48" cy="192"/>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2" name="Rechteck 68641">
                <a:extLst>
                  <a:ext uri="{FF2B5EF4-FFF2-40B4-BE49-F238E27FC236}">
                    <a16:creationId xmlns:a16="http://schemas.microsoft.com/office/drawing/2014/main" id="{69A4186B-CBF1-4A1E-9073-07C086ABE5C9}"/>
                  </a:ext>
                </a:extLst>
              </p:cNvPr>
              <p:cNvSpPr>
                <a:spLocks noChangeArrowheads="1"/>
              </p:cNvSpPr>
              <p:nvPr/>
            </p:nvSpPr>
            <p:spPr bwMode="auto">
              <a:xfrm rot="-1320000">
                <a:off x="927" y="2727"/>
                <a:ext cx="81" cy="22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3" name="Rechteck 68642">
                <a:extLst>
                  <a:ext uri="{FF2B5EF4-FFF2-40B4-BE49-F238E27FC236}">
                    <a16:creationId xmlns:a16="http://schemas.microsoft.com/office/drawing/2014/main" id="{A5A9AEFA-3462-4C35-84FF-7D78761D8F24}"/>
                  </a:ext>
                </a:extLst>
              </p:cNvPr>
              <p:cNvSpPr>
                <a:spLocks noChangeArrowheads="1"/>
              </p:cNvSpPr>
              <p:nvPr/>
            </p:nvSpPr>
            <p:spPr bwMode="auto">
              <a:xfrm rot="-2640000">
                <a:off x="912" y="2592"/>
                <a:ext cx="48" cy="19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4" name="Gerade Verbindung 68643">
                <a:extLst>
                  <a:ext uri="{FF2B5EF4-FFF2-40B4-BE49-F238E27FC236}">
                    <a16:creationId xmlns:a16="http://schemas.microsoft.com/office/drawing/2014/main" id="{9336EE90-379A-4260-B390-38288618A903}"/>
                  </a:ext>
                </a:extLst>
              </p:cNvPr>
              <p:cNvSpPr>
                <a:spLocks noChangeShapeType="1"/>
              </p:cNvSpPr>
              <p:nvPr/>
            </p:nvSpPr>
            <p:spPr bwMode="auto">
              <a:xfrm flipH="1" flipV="1">
                <a:off x="864" y="2688"/>
                <a:ext cx="144" cy="48"/>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0725" name="Form 68644">
                <a:extLst>
                  <a:ext uri="{FF2B5EF4-FFF2-40B4-BE49-F238E27FC236}">
                    <a16:creationId xmlns:a16="http://schemas.microsoft.com/office/drawing/2014/main" id="{7307CDB4-3F0C-41B6-80D4-029DCEAAE294}"/>
                  </a:ext>
                </a:extLst>
              </p:cNvPr>
              <p:cNvSpPr>
                <a:spLocks/>
              </p:cNvSpPr>
              <p:nvPr/>
            </p:nvSpPr>
            <p:spPr bwMode="auto">
              <a:xfrm>
                <a:off x="805" y="2640"/>
                <a:ext cx="74" cy="82"/>
              </a:xfrm>
              <a:custGeom>
                <a:avLst/>
                <a:gdLst>
                  <a:gd name="T0" fmla="*/ 11 w 74"/>
                  <a:gd name="T1" fmla="*/ 0 h 82"/>
                  <a:gd name="T2" fmla="*/ 55 w 74"/>
                  <a:gd name="T3" fmla="*/ 18 h 82"/>
                  <a:gd name="T4" fmla="*/ 73 w 74"/>
                  <a:gd name="T5" fmla="*/ 54 h 82"/>
                  <a:gd name="T6" fmla="*/ 73 w 74"/>
                  <a:gd name="T7" fmla="*/ 81 h 82"/>
                  <a:gd name="T8" fmla="*/ 46 w 74"/>
                  <a:gd name="T9" fmla="*/ 81 h 82"/>
                  <a:gd name="T10" fmla="*/ 19 w 74"/>
                  <a:gd name="T11" fmla="*/ 72 h 82"/>
                  <a:gd name="T12" fmla="*/ 0 w 74"/>
                  <a:gd name="T13" fmla="*/ 63 h 82"/>
                  <a:gd name="T14" fmla="*/ 59 w 74"/>
                  <a:gd name="T15" fmla="*/ 48 h 82"/>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82"/>
                  <a:gd name="T26" fmla="*/ 0 w 74"/>
                  <a:gd name="T27" fmla="*/ 0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82">
                    <a:moveTo>
                      <a:pt x="11" y="0"/>
                    </a:moveTo>
                    <a:lnTo>
                      <a:pt x="55" y="18"/>
                    </a:lnTo>
                    <a:lnTo>
                      <a:pt x="73" y="54"/>
                    </a:lnTo>
                    <a:lnTo>
                      <a:pt x="73" y="81"/>
                    </a:lnTo>
                    <a:lnTo>
                      <a:pt x="46" y="81"/>
                    </a:lnTo>
                    <a:lnTo>
                      <a:pt x="19" y="72"/>
                    </a:lnTo>
                    <a:lnTo>
                      <a:pt x="0" y="63"/>
                    </a:lnTo>
                    <a:lnTo>
                      <a:pt x="59" y="48"/>
                    </a:lnTo>
                  </a:path>
                </a:pathLst>
              </a:custGeom>
              <a:noFill/>
              <a:ln w="12700" cap="rnd" algn="ctr">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26" name="Ellipse 68645">
                <a:extLst>
                  <a:ext uri="{FF2B5EF4-FFF2-40B4-BE49-F238E27FC236}">
                    <a16:creationId xmlns:a16="http://schemas.microsoft.com/office/drawing/2014/main" id="{844B609F-0450-423B-ACD4-B9B2E40694FD}"/>
                  </a:ext>
                </a:extLst>
              </p:cNvPr>
              <p:cNvSpPr>
                <a:spLocks noChangeArrowheads="1"/>
              </p:cNvSpPr>
              <p:nvPr/>
            </p:nvSpPr>
            <p:spPr bwMode="auto">
              <a:xfrm>
                <a:off x="580" y="2692"/>
                <a:ext cx="136" cy="136"/>
              </a:xfrm>
              <a:prstGeom prst="ellipse">
                <a:avLst/>
              </a:prstGeom>
              <a:solidFill>
                <a:schemeClr val="tx2"/>
              </a:solidFill>
              <a:ln w="12700" algn="ctr">
                <a:solidFill>
                  <a:schemeClr val="tx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nvGrpSpPr>
          <p:cNvPr id="13458" name="Group 57">
            <a:extLst>
              <a:ext uri="{FF2B5EF4-FFF2-40B4-BE49-F238E27FC236}">
                <a16:creationId xmlns:a16="http://schemas.microsoft.com/office/drawing/2014/main" id="{4B625F2D-ED8A-4887-BD27-40BE37B10E45}"/>
              </a:ext>
            </a:extLst>
          </p:cNvPr>
          <p:cNvGrpSpPr>
            <a:grpSpLocks/>
          </p:cNvGrpSpPr>
          <p:nvPr/>
        </p:nvGrpSpPr>
        <p:grpSpPr bwMode="auto">
          <a:xfrm>
            <a:off x="990600" y="3962400"/>
            <a:ext cx="1905000" cy="1409700"/>
            <a:chOff x="624" y="2496"/>
            <a:chExt cx="1200" cy="888"/>
          </a:xfrm>
        </p:grpSpPr>
        <p:sp>
          <p:nvSpPr>
            <p:cNvPr id="70693" name="Ellipse 68648">
              <a:extLst>
                <a:ext uri="{FF2B5EF4-FFF2-40B4-BE49-F238E27FC236}">
                  <a16:creationId xmlns:a16="http://schemas.microsoft.com/office/drawing/2014/main" id="{2028DDE4-FF9B-4CAC-88C4-95C6A52F0EB5}"/>
                </a:ext>
              </a:extLst>
            </p:cNvPr>
            <p:cNvSpPr>
              <a:spLocks noChangeArrowheads="1"/>
            </p:cNvSpPr>
            <p:nvPr/>
          </p:nvSpPr>
          <p:spPr bwMode="auto">
            <a:xfrm>
              <a:off x="1320"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4" name="Ellipse 68649">
              <a:extLst>
                <a:ext uri="{FF2B5EF4-FFF2-40B4-BE49-F238E27FC236}">
                  <a16:creationId xmlns:a16="http://schemas.microsoft.com/office/drawing/2014/main" id="{3E5DB9A4-A36E-47E8-BE90-88B6BD4DD568}"/>
                </a:ext>
              </a:extLst>
            </p:cNvPr>
            <p:cNvSpPr>
              <a:spLocks noChangeArrowheads="1"/>
            </p:cNvSpPr>
            <p:nvPr/>
          </p:nvSpPr>
          <p:spPr bwMode="auto">
            <a:xfrm>
              <a:off x="1656"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5" name="Ellipse 68650">
              <a:extLst>
                <a:ext uri="{FF2B5EF4-FFF2-40B4-BE49-F238E27FC236}">
                  <a16:creationId xmlns:a16="http://schemas.microsoft.com/office/drawing/2014/main" id="{AE2AD35E-79F3-41D9-9187-77214ACD77CD}"/>
                </a:ext>
              </a:extLst>
            </p:cNvPr>
            <p:cNvSpPr>
              <a:spLocks noChangeArrowheads="1"/>
            </p:cNvSpPr>
            <p:nvPr/>
          </p:nvSpPr>
          <p:spPr bwMode="auto">
            <a:xfrm>
              <a:off x="984"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6" name="Ellipse 68651">
              <a:extLst>
                <a:ext uri="{FF2B5EF4-FFF2-40B4-BE49-F238E27FC236}">
                  <a16:creationId xmlns:a16="http://schemas.microsoft.com/office/drawing/2014/main" id="{4BDC3DD2-62B5-41F8-BB73-3183833CB77B}"/>
                </a:ext>
              </a:extLst>
            </p:cNvPr>
            <p:cNvSpPr>
              <a:spLocks noChangeArrowheads="1"/>
            </p:cNvSpPr>
            <p:nvPr/>
          </p:nvSpPr>
          <p:spPr bwMode="auto">
            <a:xfrm>
              <a:off x="696" y="3240"/>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7" name="Rechteck 68652">
              <a:extLst>
                <a:ext uri="{FF2B5EF4-FFF2-40B4-BE49-F238E27FC236}">
                  <a16:creationId xmlns:a16="http://schemas.microsoft.com/office/drawing/2014/main" id="{F76A676D-E1D0-4441-9F91-093A6BF136D2}"/>
                </a:ext>
              </a:extLst>
            </p:cNvPr>
            <p:cNvSpPr>
              <a:spLocks noChangeArrowheads="1"/>
            </p:cNvSpPr>
            <p:nvPr/>
          </p:nvSpPr>
          <p:spPr bwMode="auto">
            <a:xfrm>
              <a:off x="1296" y="2928"/>
              <a:ext cx="528" cy="33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8" name="Parallelogramm 68653">
              <a:extLst>
                <a:ext uri="{FF2B5EF4-FFF2-40B4-BE49-F238E27FC236}">
                  <a16:creationId xmlns:a16="http://schemas.microsoft.com/office/drawing/2014/main" id="{4329E841-9168-47DC-BB80-2627A566B6AE}"/>
                </a:ext>
              </a:extLst>
            </p:cNvPr>
            <p:cNvSpPr>
              <a:spLocks noChangeArrowheads="1"/>
            </p:cNvSpPr>
            <p:nvPr/>
          </p:nvSpPr>
          <p:spPr bwMode="auto">
            <a:xfrm flipH="1">
              <a:off x="1536" y="2736"/>
              <a:ext cx="144" cy="192"/>
            </a:xfrm>
            <a:prstGeom prst="parallelogram">
              <a:avLst>
                <a:gd name="adj" fmla="val 2499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9" name="Rechteck 68654">
              <a:extLst>
                <a:ext uri="{FF2B5EF4-FFF2-40B4-BE49-F238E27FC236}">
                  <a16:creationId xmlns:a16="http://schemas.microsoft.com/office/drawing/2014/main" id="{3BDE3796-DEAF-49FC-8283-71B722275F92}"/>
                </a:ext>
              </a:extLst>
            </p:cNvPr>
            <p:cNvSpPr>
              <a:spLocks noChangeArrowheads="1"/>
            </p:cNvSpPr>
            <p:nvPr/>
          </p:nvSpPr>
          <p:spPr bwMode="auto">
            <a:xfrm>
              <a:off x="1440" y="2736"/>
              <a:ext cx="192" cy="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0" name="Rechteck 68655">
              <a:extLst>
                <a:ext uri="{FF2B5EF4-FFF2-40B4-BE49-F238E27FC236}">
                  <a16:creationId xmlns:a16="http://schemas.microsoft.com/office/drawing/2014/main" id="{D55A9CEF-60F5-4D16-ABE1-4D56BA599698}"/>
                </a:ext>
              </a:extLst>
            </p:cNvPr>
            <p:cNvSpPr>
              <a:spLocks noChangeArrowheads="1"/>
            </p:cNvSpPr>
            <p:nvPr/>
          </p:nvSpPr>
          <p:spPr bwMode="auto">
            <a:xfrm>
              <a:off x="624" y="3120"/>
              <a:ext cx="624" cy="96"/>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1" name="Form 68656">
              <a:extLst>
                <a:ext uri="{FF2B5EF4-FFF2-40B4-BE49-F238E27FC236}">
                  <a16:creationId xmlns:a16="http://schemas.microsoft.com/office/drawing/2014/main" id="{A4CAFBD2-60ED-4367-8457-91A7D22B00F1}"/>
                </a:ext>
              </a:extLst>
            </p:cNvPr>
            <p:cNvSpPr>
              <a:spLocks/>
            </p:cNvSpPr>
            <p:nvPr/>
          </p:nvSpPr>
          <p:spPr bwMode="auto">
            <a:xfrm>
              <a:off x="720" y="2832"/>
              <a:ext cx="438" cy="289"/>
            </a:xfrm>
            <a:custGeom>
              <a:avLst/>
              <a:gdLst>
                <a:gd name="T0" fmla="*/ 0 w 438"/>
                <a:gd name="T1" fmla="*/ 250 h 289"/>
                <a:gd name="T2" fmla="*/ 11 w 438"/>
                <a:gd name="T3" fmla="*/ 189 h 289"/>
                <a:gd name="T4" fmla="*/ 39 w 438"/>
                <a:gd name="T5" fmla="*/ 168 h 289"/>
                <a:gd name="T6" fmla="*/ 66 w 438"/>
                <a:gd name="T7" fmla="*/ 133 h 289"/>
                <a:gd name="T8" fmla="*/ 84 w 438"/>
                <a:gd name="T9" fmla="*/ 104 h 289"/>
                <a:gd name="T10" fmla="*/ 120 w 438"/>
                <a:gd name="T11" fmla="*/ 34 h 289"/>
                <a:gd name="T12" fmla="*/ 238 w 438"/>
                <a:gd name="T13" fmla="*/ 6 h 289"/>
                <a:gd name="T14" fmla="*/ 265 w 438"/>
                <a:gd name="T15" fmla="*/ 0 h 289"/>
                <a:gd name="T16" fmla="*/ 301 w 438"/>
                <a:gd name="T17" fmla="*/ 20 h 289"/>
                <a:gd name="T18" fmla="*/ 338 w 438"/>
                <a:gd name="T19" fmla="*/ 48 h 289"/>
                <a:gd name="T20" fmla="*/ 347 w 438"/>
                <a:gd name="T21" fmla="*/ 76 h 289"/>
                <a:gd name="T22" fmla="*/ 356 w 438"/>
                <a:gd name="T23" fmla="*/ 97 h 289"/>
                <a:gd name="T24" fmla="*/ 356 w 438"/>
                <a:gd name="T25" fmla="*/ 126 h 289"/>
                <a:gd name="T26" fmla="*/ 356 w 438"/>
                <a:gd name="T27" fmla="*/ 147 h 289"/>
                <a:gd name="T28" fmla="*/ 374 w 438"/>
                <a:gd name="T29" fmla="*/ 175 h 289"/>
                <a:gd name="T30" fmla="*/ 401 w 438"/>
                <a:gd name="T31" fmla="*/ 210 h 289"/>
                <a:gd name="T32" fmla="*/ 419 w 438"/>
                <a:gd name="T33" fmla="*/ 231 h 289"/>
                <a:gd name="T34" fmla="*/ 437 w 438"/>
                <a:gd name="T35" fmla="*/ 246 h 289"/>
                <a:gd name="T36" fmla="*/ 437 w 438"/>
                <a:gd name="T37" fmla="*/ 274 h 289"/>
                <a:gd name="T38" fmla="*/ 292 w 438"/>
                <a:gd name="T39" fmla="*/ 281 h 289"/>
                <a:gd name="T40" fmla="*/ 193 w 438"/>
                <a:gd name="T41" fmla="*/ 281 h 289"/>
                <a:gd name="T42" fmla="*/ 93 w 438"/>
                <a:gd name="T43" fmla="*/ 281 h 289"/>
                <a:gd name="T44" fmla="*/ 39 w 438"/>
                <a:gd name="T45" fmla="*/ 281 h 289"/>
                <a:gd name="T46" fmla="*/ 2 w 438"/>
                <a:gd name="T47" fmla="*/ 288 h 289"/>
                <a:gd name="T48" fmla="*/ 0 w 438"/>
                <a:gd name="T49" fmla="*/ 250 h 289"/>
                <a:gd name="T50" fmla="*/ 0 w 438"/>
                <a:gd name="T51" fmla="*/ 250 h 2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8"/>
                <a:gd name="T79" fmla="*/ 0 h 289"/>
                <a:gd name="T80" fmla="*/ 0 w 438"/>
                <a:gd name="T81" fmla="*/ 0 h 2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8" h="289">
                  <a:moveTo>
                    <a:pt x="0" y="250"/>
                  </a:moveTo>
                  <a:lnTo>
                    <a:pt x="11" y="189"/>
                  </a:lnTo>
                  <a:lnTo>
                    <a:pt x="39" y="168"/>
                  </a:lnTo>
                  <a:lnTo>
                    <a:pt x="66" y="133"/>
                  </a:lnTo>
                  <a:lnTo>
                    <a:pt x="84" y="104"/>
                  </a:lnTo>
                  <a:lnTo>
                    <a:pt x="120" y="34"/>
                  </a:lnTo>
                  <a:lnTo>
                    <a:pt x="238" y="6"/>
                  </a:lnTo>
                  <a:lnTo>
                    <a:pt x="265" y="0"/>
                  </a:lnTo>
                  <a:lnTo>
                    <a:pt x="301" y="20"/>
                  </a:lnTo>
                  <a:lnTo>
                    <a:pt x="338" y="48"/>
                  </a:lnTo>
                  <a:lnTo>
                    <a:pt x="347" y="76"/>
                  </a:lnTo>
                  <a:lnTo>
                    <a:pt x="356" y="97"/>
                  </a:lnTo>
                  <a:lnTo>
                    <a:pt x="356" y="126"/>
                  </a:lnTo>
                  <a:lnTo>
                    <a:pt x="356" y="147"/>
                  </a:lnTo>
                  <a:lnTo>
                    <a:pt x="374" y="175"/>
                  </a:lnTo>
                  <a:lnTo>
                    <a:pt x="401" y="210"/>
                  </a:lnTo>
                  <a:lnTo>
                    <a:pt x="419" y="231"/>
                  </a:lnTo>
                  <a:lnTo>
                    <a:pt x="437" y="246"/>
                  </a:lnTo>
                  <a:lnTo>
                    <a:pt x="437" y="274"/>
                  </a:lnTo>
                  <a:lnTo>
                    <a:pt x="292" y="281"/>
                  </a:lnTo>
                  <a:lnTo>
                    <a:pt x="193" y="281"/>
                  </a:lnTo>
                  <a:lnTo>
                    <a:pt x="93" y="281"/>
                  </a:lnTo>
                  <a:lnTo>
                    <a:pt x="39" y="281"/>
                  </a:lnTo>
                  <a:lnTo>
                    <a:pt x="2" y="288"/>
                  </a:lnTo>
                  <a:lnTo>
                    <a:pt x="0" y="250"/>
                  </a:lnTo>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2" name="Ellipse 68657">
              <a:extLst>
                <a:ext uri="{FF2B5EF4-FFF2-40B4-BE49-F238E27FC236}">
                  <a16:creationId xmlns:a16="http://schemas.microsoft.com/office/drawing/2014/main" id="{9835060C-8E30-41D1-9525-87A57E462329}"/>
                </a:ext>
              </a:extLst>
            </p:cNvPr>
            <p:cNvSpPr>
              <a:spLocks noChangeArrowheads="1"/>
            </p:cNvSpPr>
            <p:nvPr/>
          </p:nvSpPr>
          <p:spPr bwMode="auto">
            <a:xfrm>
              <a:off x="1296" y="2496"/>
              <a:ext cx="96" cy="96"/>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3" name="Ellipse 68658">
              <a:extLst>
                <a:ext uri="{FF2B5EF4-FFF2-40B4-BE49-F238E27FC236}">
                  <a16:creationId xmlns:a16="http://schemas.microsoft.com/office/drawing/2014/main" id="{D3434EA1-16E9-4ED9-B52C-FBEF7874A004}"/>
                </a:ext>
              </a:extLst>
            </p:cNvPr>
            <p:cNvSpPr>
              <a:spLocks noChangeArrowheads="1"/>
            </p:cNvSpPr>
            <p:nvPr/>
          </p:nvSpPr>
          <p:spPr bwMode="auto">
            <a:xfrm>
              <a:off x="1296" y="2592"/>
              <a:ext cx="96" cy="192"/>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4" name="Rechteck 68659">
              <a:extLst>
                <a:ext uri="{FF2B5EF4-FFF2-40B4-BE49-F238E27FC236}">
                  <a16:creationId xmlns:a16="http://schemas.microsoft.com/office/drawing/2014/main" id="{283CD589-80D8-4C98-8FA5-DF4F6AE6FC8D}"/>
                </a:ext>
              </a:extLst>
            </p:cNvPr>
            <p:cNvSpPr>
              <a:spLocks noChangeArrowheads="1"/>
            </p:cNvSpPr>
            <p:nvPr/>
          </p:nvSpPr>
          <p:spPr bwMode="auto">
            <a:xfrm>
              <a:off x="1296" y="2736"/>
              <a:ext cx="48" cy="192"/>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5" name="Rechteck 68660">
              <a:extLst>
                <a:ext uri="{FF2B5EF4-FFF2-40B4-BE49-F238E27FC236}">
                  <a16:creationId xmlns:a16="http://schemas.microsoft.com/office/drawing/2014/main" id="{82112D39-0489-4733-87F8-8D5188D728B8}"/>
                </a:ext>
              </a:extLst>
            </p:cNvPr>
            <p:cNvSpPr>
              <a:spLocks noChangeArrowheads="1"/>
            </p:cNvSpPr>
            <p:nvPr/>
          </p:nvSpPr>
          <p:spPr bwMode="auto">
            <a:xfrm rot="-1320000">
              <a:off x="1359" y="2727"/>
              <a:ext cx="81" cy="22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6" name="Rechteck 68661">
              <a:extLst>
                <a:ext uri="{FF2B5EF4-FFF2-40B4-BE49-F238E27FC236}">
                  <a16:creationId xmlns:a16="http://schemas.microsoft.com/office/drawing/2014/main" id="{95F99071-C0D7-4D32-B1BF-12B945E7B9DE}"/>
                </a:ext>
              </a:extLst>
            </p:cNvPr>
            <p:cNvSpPr>
              <a:spLocks noChangeArrowheads="1"/>
            </p:cNvSpPr>
            <p:nvPr/>
          </p:nvSpPr>
          <p:spPr bwMode="auto">
            <a:xfrm rot="-2640000">
              <a:off x="1344" y="2592"/>
              <a:ext cx="48" cy="19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707" name="Gerade Verbindung 68662">
              <a:extLst>
                <a:ext uri="{FF2B5EF4-FFF2-40B4-BE49-F238E27FC236}">
                  <a16:creationId xmlns:a16="http://schemas.microsoft.com/office/drawing/2014/main" id="{85F09DAA-FE38-4D13-B4BB-75496A74BB76}"/>
                </a:ext>
              </a:extLst>
            </p:cNvPr>
            <p:cNvSpPr>
              <a:spLocks noChangeShapeType="1"/>
            </p:cNvSpPr>
            <p:nvPr/>
          </p:nvSpPr>
          <p:spPr bwMode="auto">
            <a:xfrm flipV="1">
              <a:off x="1440" y="2592"/>
              <a:ext cx="96" cy="144"/>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0708" name="Form 68663">
              <a:extLst>
                <a:ext uri="{FF2B5EF4-FFF2-40B4-BE49-F238E27FC236}">
                  <a16:creationId xmlns:a16="http://schemas.microsoft.com/office/drawing/2014/main" id="{C80D3BAC-9DB4-4100-907C-54D673BB6B02}"/>
                </a:ext>
              </a:extLst>
            </p:cNvPr>
            <p:cNvSpPr>
              <a:spLocks/>
            </p:cNvSpPr>
            <p:nvPr/>
          </p:nvSpPr>
          <p:spPr bwMode="auto">
            <a:xfrm>
              <a:off x="1529" y="2544"/>
              <a:ext cx="73" cy="88"/>
            </a:xfrm>
            <a:custGeom>
              <a:avLst/>
              <a:gdLst>
                <a:gd name="T0" fmla="*/ 7 w 73"/>
                <a:gd name="T1" fmla="*/ 0 h 88"/>
                <a:gd name="T2" fmla="*/ 0 w 73"/>
                <a:gd name="T3" fmla="*/ 51 h 88"/>
                <a:gd name="T4" fmla="*/ 18 w 73"/>
                <a:gd name="T5" fmla="*/ 87 h 88"/>
                <a:gd name="T6" fmla="*/ 45 w 73"/>
                <a:gd name="T7" fmla="*/ 78 h 88"/>
                <a:gd name="T8" fmla="*/ 72 w 73"/>
                <a:gd name="T9" fmla="*/ 60 h 88"/>
                <a:gd name="T10" fmla="*/ 55 w 73"/>
                <a:gd name="T11" fmla="*/ 48 h 88"/>
                <a:gd name="T12" fmla="*/ 0 60000 65536"/>
                <a:gd name="T13" fmla="*/ 0 60000 65536"/>
                <a:gd name="T14" fmla="*/ 0 60000 65536"/>
                <a:gd name="T15" fmla="*/ 0 60000 65536"/>
                <a:gd name="T16" fmla="*/ 0 60000 65536"/>
                <a:gd name="T17" fmla="*/ 0 60000 65536"/>
                <a:gd name="T18" fmla="*/ 0 w 73"/>
                <a:gd name="T19" fmla="*/ 0 h 88"/>
                <a:gd name="T20" fmla="*/ 0 w 73"/>
                <a:gd name="T21" fmla="*/ 0 h 88"/>
              </a:gdLst>
              <a:ahLst/>
              <a:cxnLst>
                <a:cxn ang="T12">
                  <a:pos x="T0" y="T1"/>
                </a:cxn>
                <a:cxn ang="T13">
                  <a:pos x="T2" y="T3"/>
                </a:cxn>
                <a:cxn ang="T14">
                  <a:pos x="T4" y="T5"/>
                </a:cxn>
                <a:cxn ang="T15">
                  <a:pos x="T6" y="T7"/>
                </a:cxn>
                <a:cxn ang="T16">
                  <a:pos x="T8" y="T9"/>
                </a:cxn>
                <a:cxn ang="T17">
                  <a:pos x="T10" y="T11"/>
                </a:cxn>
              </a:cxnLst>
              <a:rect l="T18" t="T19" r="T20" b="T21"/>
              <a:pathLst>
                <a:path w="73" h="88">
                  <a:moveTo>
                    <a:pt x="7" y="0"/>
                  </a:moveTo>
                  <a:lnTo>
                    <a:pt x="0" y="51"/>
                  </a:lnTo>
                  <a:lnTo>
                    <a:pt x="18" y="87"/>
                  </a:lnTo>
                  <a:lnTo>
                    <a:pt x="45" y="78"/>
                  </a:lnTo>
                  <a:lnTo>
                    <a:pt x="72" y="60"/>
                  </a:lnTo>
                  <a:lnTo>
                    <a:pt x="55" y="48"/>
                  </a:lnTo>
                </a:path>
              </a:pathLst>
            </a:custGeom>
            <a:noFill/>
            <a:ln w="12700" cap="rnd" algn="ctr">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0580" name="Group 76">
            <a:extLst>
              <a:ext uri="{FF2B5EF4-FFF2-40B4-BE49-F238E27FC236}">
                <a16:creationId xmlns:a16="http://schemas.microsoft.com/office/drawing/2014/main" id="{A81A58F0-F9FF-47B9-AF7A-558DCD5811FC}"/>
              </a:ext>
            </a:extLst>
          </p:cNvPr>
          <p:cNvGrpSpPr>
            <a:grpSpLocks/>
          </p:cNvGrpSpPr>
          <p:nvPr/>
        </p:nvGrpSpPr>
        <p:grpSpPr bwMode="auto">
          <a:xfrm>
            <a:off x="1981200" y="4038600"/>
            <a:ext cx="1905000" cy="1409700"/>
            <a:chOff x="1248" y="2544"/>
            <a:chExt cx="1200" cy="888"/>
          </a:xfrm>
        </p:grpSpPr>
        <p:sp>
          <p:nvSpPr>
            <p:cNvPr id="70675" name="Ellipse 68665">
              <a:extLst>
                <a:ext uri="{FF2B5EF4-FFF2-40B4-BE49-F238E27FC236}">
                  <a16:creationId xmlns:a16="http://schemas.microsoft.com/office/drawing/2014/main" id="{320D1278-B33A-4E55-84C1-73369993DEFB}"/>
                </a:ext>
              </a:extLst>
            </p:cNvPr>
            <p:cNvSpPr>
              <a:spLocks noChangeArrowheads="1"/>
            </p:cNvSpPr>
            <p:nvPr/>
          </p:nvSpPr>
          <p:spPr bwMode="auto">
            <a:xfrm>
              <a:off x="1320" y="3288"/>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76" name="Rechteck 68666">
              <a:extLst>
                <a:ext uri="{FF2B5EF4-FFF2-40B4-BE49-F238E27FC236}">
                  <a16:creationId xmlns:a16="http://schemas.microsoft.com/office/drawing/2014/main" id="{EE00F088-AF92-43B1-8228-01A5CC85CDEE}"/>
                </a:ext>
              </a:extLst>
            </p:cNvPr>
            <p:cNvSpPr>
              <a:spLocks noChangeArrowheads="1"/>
            </p:cNvSpPr>
            <p:nvPr/>
          </p:nvSpPr>
          <p:spPr bwMode="auto">
            <a:xfrm>
              <a:off x="1248" y="3168"/>
              <a:ext cx="624" cy="96"/>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77" name="Form 68667">
              <a:extLst>
                <a:ext uri="{FF2B5EF4-FFF2-40B4-BE49-F238E27FC236}">
                  <a16:creationId xmlns:a16="http://schemas.microsoft.com/office/drawing/2014/main" id="{1974A906-ECB8-4433-B01A-1643D0C86132}"/>
                </a:ext>
              </a:extLst>
            </p:cNvPr>
            <p:cNvSpPr>
              <a:spLocks/>
            </p:cNvSpPr>
            <p:nvPr/>
          </p:nvSpPr>
          <p:spPr bwMode="auto">
            <a:xfrm>
              <a:off x="1344" y="2736"/>
              <a:ext cx="438" cy="433"/>
            </a:xfrm>
            <a:custGeom>
              <a:avLst/>
              <a:gdLst>
                <a:gd name="T0" fmla="*/ 0 w 438"/>
                <a:gd name="T1" fmla="*/ 376 h 433"/>
                <a:gd name="T2" fmla="*/ 11 w 438"/>
                <a:gd name="T3" fmla="*/ 284 h 433"/>
                <a:gd name="T4" fmla="*/ 39 w 438"/>
                <a:gd name="T5" fmla="*/ 252 h 433"/>
                <a:gd name="T6" fmla="*/ 66 w 438"/>
                <a:gd name="T7" fmla="*/ 200 h 433"/>
                <a:gd name="T8" fmla="*/ 84 w 438"/>
                <a:gd name="T9" fmla="*/ 157 h 433"/>
                <a:gd name="T10" fmla="*/ 120 w 438"/>
                <a:gd name="T11" fmla="*/ 52 h 433"/>
                <a:gd name="T12" fmla="*/ 238 w 438"/>
                <a:gd name="T13" fmla="*/ 10 h 433"/>
                <a:gd name="T14" fmla="*/ 265 w 438"/>
                <a:gd name="T15" fmla="*/ 0 h 433"/>
                <a:gd name="T16" fmla="*/ 301 w 438"/>
                <a:gd name="T17" fmla="*/ 31 h 433"/>
                <a:gd name="T18" fmla="*/ 338 w 438"/>
                <a:gd name="T19" fmla="*/ 73 h 433"/>
                <a:gd name="T20" fmla="*/ 347 w 438"/>
                <a:gd name="T21" fmla="*/ 115 h 433"/>
                <a:gd name="T22" fmla="*/ 356 w 438"/>
                <a:gd name="T23" fmla="*/ 146 h 433"/>
                <a:gd name="T24" fmla="*/ 356 w 438"/>
                <a:gd name="T25" fmla="*/ 189 h 433"/>
                <a:gd name="T26" fmla="*/ 356 w 438"/>
                <a:gd name="T27" fmla="*/ 221 h 433"/>
                <a:gd name="T28" fmla="*/ 374 w 438"/>
                <a:gd name="T29" fmla="*/ 263 h 433"/>
                <a:gd name="T30" fmla="*/ 401 w 438"/>
                <a:gd name="T31" fmla="*/ 315 h 433"/>
                <a:gd name="T32" fmla="*/ 419 w 438"/>
                <a:gd name="T33" fmla="*/ 346 h 433"/>
                <a:gd name="T34" fmla="*/ 437 w 438"/>
                <a:gd name="T35" fmla="*/ 369 h 433"/>
                <a:gd name="T36" fmla="*/ 437 w 438"/>
                <a:gd name="T37" fmla="*/ 411 h 433"/>
                <a:gd name="T38" fmla="*/ 292 w 438"/>
                <a:gd name="T39" fmla="*/ 421 h 433"/>
                <a:gd name="T40" fmla="*/ 193 w 438"/>
                <a:gd name="T41" fmla="*/ 421 h 433"/>
                <a:gd name="T42" fmla="*/ 93 w 438"/>
                <a:gd name="T43" fmla="*/ 421 h 433"/>
                <a:gd name="T44" fmla="*/ 39 w 438"/>
                <a:gd name="T45" fmla="*/ 421 h 433"/>
                <a:gd name="T46" fmla="*/ 2 w 438"/>
                <a:gd name="T47" fmla="*/ 432 h 433"/>
                <a:gd name="T48" fmla="*/ 0 w 438"/>
                <a:gd name="T49" fmla="*/ 376 h 433"/>
                <a:gd name="T50" fmla="*/ 0 w 438"/>
                <a:gd name="T51" fmla="*/ 376 h 4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8"/>
                <a:gd name="T79" fmla="*/ 0 h 433"/>
                <a:gd name="T80" fmla="*/ 0 w 438"/>
                <a:gd name="T81" fmla="*/ 0 h 4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8" h="433">
                  <a:moveTo>
                    <a:pt x="0" y="376"/>
                  </a:moveTo>
                  <a:lnTo>
                    <a:pt x="11" y="284"/>
                  </a:lnTo>
                  <a:lnTo>
                    <a:pt x="39" y="252"/>
                  </a:lnTo>
                  <a:lnTo>
                    <a:pt x="66" y="200"/>
                  </a:lnTo>
                  <a:lnTo>
                    <a:pt x="84" y="157"/>
                  </a:lnTo>
                  <a:lnTo>
                    <a:pt x="120" y="52"/>
                  </a:lnTo>
                  <a:lnTo>
                    <a:pt x="238" y="10"/>
                  </a:lnTo>
                  <a:lnTo>
                    <a:pt x="265" y="0"/>
                  </a:lnTo>
                  <a:lnTo>
                    <a:pt x="301" y="31"/>
                  </a:lnTo>
                  <a:lnTo>
                    <a:pt x="338" y="73"/>
                  </a:lnTo>
                  <a:lnTo>
                    <a:pt x="347" y="115"/>
                  </a:lnTo>
                  <a:lnTo>
                    <a:pt x="356" y="146"/>
                  </a:lnTo>
                  <a:lnTo>
                    <a:pt x="356" y="189"/>
                  </a:lnTo>
                  <a:lnTo>
                    <a:pt x="356" y="221"/>
                  </a:lnTo>
                  <a:lnTo>
                    <a:pt x="374" y="263"/>
                  </a:lnTo>
                  <a:lnTo>
                    <a:pt x="401" y="315"/>
                  </a:lnTo>
                  <a:lnTo>
                    <a:pt x="419" y="346"/>
                  </a:lnTo>
                  <a:lnTo>
                    <a:pt x="437" y="369"/>
                  </a:lnTo>
                  <a:lnTo>
                    <a:pt x="437" y="411"/>
                  </a:lnTo>
                  <a:lnTo>
                    <a:pt x="292" y="421"/>
                  </a:lnTo>
                  <a:lnTo>
                    <a:pt x="193" y="421"/>
                  </a:lnTo>
                  <a:lnTo>
                    <a:pt x="93" y="421"/>
                  </a:lnTo>
                  <a:lnTo>
                    <a:pt x="39" y="421"/>
                  </a:lnTo>
                  <a:lnTo>
                    <a:pt x="2" y="432"/>
                  </a:lnTo>
                  <a:lnTo>
                    <a:pt x="0" y="376"/>
                  </a:lnTo>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0678" name="Group 75">
              <a:extLst>
                <a:ext uri="{FF2B5EF4-FFF2-40B4-BE49-F238E27FC236}">
                  <a16:creationId xmlns:a16="http://schemas.microsoft.com/office/drawing/2014/main" id="{CE1490CF-FE1A-4D09-87F6-A1C4221B0EFA}"/>
                </a:ext>
              </a:extLst>
            </p:cNvPr>
            <p:cNvGrpSpPr>
              <a:grpSpLocks/>
            </p:cNvGrpSpPr>
            <p:nvPr/>
          </p:nvGrpSpPr>
          <p:grpSpPr bwMode="auto">
            <a:xfrm>
              <a:off x="1608" y="2544"/>
              <a:ext cx="840" cy="888"/>
              <a:chOff x="1608" y="2544"/>
              <a:chExt cx="840" cy="888"/>
            </a:xfrm>
          </p:grpSpPr>
          <p:sp>
            <p:nvSpPr>
              <p:cNvPr id="70679" name="Ellipse 68668">
                <a:extLst>
                  <a:ext uri="{FF2B5EF4-FFF2-40B4-BE49-F238E27FC236}">
                    <a16:creationId xmlns:a16="http://schemas.microsoft.com/office/drawing/2014/main" id="{1717EBA4-559C-474E-8E29-9C96CEF7BC6A}"/>
                  </a:ext>
                </a:extLst>
              </p:cNvPr>
              <p:cNvSpPr>
                <a:spLocks noChangeArrowheads="1"/>
              </p:cNvSpPr>
              <p:nvPr/>
            </p:nvSpPr>
            <p:spPr bwMode="auto">
              <a:xfrm>
                <a:off x="1944" y="3288"/>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0" name="Ellipse 68669">
                <a:extLst>
                  <a:ext uri="{FF2B5EF4-FFF2-40B4-BE49-F238E27FC236}">
                    <a16:creationId xmlns:a16="http://schemas.microsoft.com/office/drawing/2014/main" id="{58E9CC68-4FAE-48D8-94A1-DA77D989360A}"/>
                  </a:ext>
                </a:extLst>
              </p:cNvPr>
              <p:cNvSpPr>
                <a:spLocks noChangeArrowheads="1"/>
              </p:cNvSpPr>
              <p:nvPr/>
            </p:nvSpPr>
            <p:spPr bwMode="auto">
              <a:xfrm>
                <a:off x="2280" y="3288"/>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1" name="Ellipse 68670">
                <a:extLst>
                  <a:ext uri="{FF2B5EF4-FFF2-40B4-BE49-F238E27FC236}">
                    <a16:creationId xmlns:a16="http://schemas.microsoft.com/office/drawing/2014/main" id="{3715D7BE-60D8-43EC-8377-EE86606C5710}"/>
                  </a:ext>
                </a:extLst>
              </p:cNvPr>
              <p:cNvSpPr>
                <a:spLocks noChangeArrowheads="1"/>
              </p:cNvSpPr>
              <p:nvPr/>
            </p:nvSpPr>
            <p:spPr bwMode="auto">
              <a:xfrm>
                <a:off x="1608" y="3288"/>
                <a:ext cx="144" cy="144"/>
              </a:xfrm>
              <a:prstGeom prst="ellipse">
                <a:avLst/>
              </a:prstGeom>
              <a:solidFill>
                <a:srgbClr val="969696"/>
              </a:solidFill>
              <a:ln w="762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2" name="Rechteck 68671">
                <a:extLst>
                  <a:ext uri="{FF2B5EF4-FFF2-40B4-BE49-F238E27FC236}">
                    <a16:creationId xmlns:a16="http://schemas.microsoft.com/office/drawing/2014/main" id="{D9334986-F969-4189-A3CA-A86134CB98A5}"/>
                  </a:ext>
                </a:extLst>
              </p:cNvPr>
              <p:cNvSpPr>
                <a:spLocks noChangeArrowheads="1"/>
              </p:cNvSpPr>
              <p:nvPr/>
            </p:nvSpPr>
            <p:spPr bwMode="auto">
              <a:xfrm>
                <a:off x="1920" y="2976"/>
                <a:ext cx="528" cy="33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3" name="Parallelogramm 68672">
                <a:extLst>
                  <a:ext uri="{FF2B5EF4-FFF2-40B4-BE49-F238E27FC236}">
                    <a16:creationId xmlns:a16="http://schemas.microsoft.com/office/drawing/2014/main" id="{72DCD201-10EE-40AB-99C2-71EA5FECDEE2}"/>
                  </a:ext>
                </a:extLst>
              </p:cNvPr>
              <p:cNvSpPr>
                <a:spLocks noChangeArrowheads="1"/>
              </p:cNvSpPr>
              <p:nvPr/>
            </p:nvSpPr>
            <p:spPr bwMode="auto">
              <a:xfrm flipH="1">
                <a:off x="2160" y="2784"/>
                <a:ext cx="144" cy="192"/>
              </a:xfrm>
              <a:prstGeom prst="parallelogram">
                <a:avLst>
                  <a:gd name="adj" fmla="val 2499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4" name="Rechteck 68673">
                <a:extLst>
                  <a:ext uri="{FF2B5EF4-FFF2-40B4-BE49-F238E27FC236}">
                    <a16:creationId xmlns:a16="http://schemas.microsoft.com/office/drawing/2014/main" id="{C46DB00A-8505-43DF-970B-005F5991374D}"/>
                  </a:ext>
                </a:extLst>
              </p:cNvPr>
              <p:cNvSpPr>
                <a:spLocks noChangeArrowheads="1"/>
              </p:cNvSpPr>
              <p:nvPr/>
            </p:nvSpPr>
            <p:spPr bwMode="auto">
              <a:xfrm>
                <a:off x="2064" y="2784"/>
                <a:ext cx="192" cy="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5" name="Ellipse 68674">
                <a:extLst>
                  <a:ext uri="{FF2B5EF4-FFF2-40B4-BE49-F238E27FC236}">
                    <a16:creationId xmlns:a16="http://schemas.microsoft.com/office/drawing/2014/main" id="{933010FF-28D4-4699-8A65-B625FC6B2413}"/>
                  </a:ext>
                </a:extLst>
              </p:cNvPr>
              <p:cNvSpPr>
                <a:spLocks noChangeArrowheads="1"/>
              </p:cNvSpPr>
              <p:nvPr/>
            </p:nvSpPr>
            <p:spPr bwMode="auto">
              <a:xfrm>
                <a:off x="1920" y="2544"/>
                <a:ext cx="96" cy="96"/>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6" name="Ellipse 68675">
                <a:extLst>
                  <a:ext uri="{FF2B5EF4-FFF2-40B4-BE49-F238E27FC236}">
                    <a16:creationId xmlns:a16="http://schemas.microsoft.com/office/drawing/2014/main" id="{EC380E52-C152-4B39-8054-0010F1F959D7}"/>
                  </a:ext>
                </a:extLst>
              </p:cNvPr>
              <p:cNvSpPr>
                <a:spLocks noChangeArrowheads="1"/>
              </p:cNvSpPr>
              <p:nvPr/>
            </p:nvSpPr>
            <p:spPr bwMode="auto">
              <a:xfrm>
                <a:off x="1920" y="2640"/>
                <a:ext cx="96" cy="192"/>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7" name="Rechteck 68676">
                <a:extLst>
                  <a:ext uri="{FF2B5EF4-FFF2-40B4-BE49-F238E27FC236}">
                    <a16:creationId xmlns:a16="http://schemas.microsoft.com/office/drawing/2014/main" id="{B84EAC1C-1733-4929-8445-9E00F6155F5C}"/>
                  </a:ext>
                </a:extLst>
              </p:cNvPr>
              <p:cNvSpPr>
                <a:spLocks noChangeArrowheads="1"/>
              </p:cNvSpPr>
              <p:nvPr/>
            </p:nvSpPr>
            <p:spPr bwMode="auto">
              <a:xfrm>
                <a:off x="1920" y="2784"/>
                <a:ext cx="48" cy="192"/>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8" name="Rechteck 68677">
                <a:extLst>
                  <a:ext uri="{FF2B5EF4-FFF2-40B4-BE49-F238E27FC236}">
                    <a16:creationId xmlns:a16="http://schemas.microsoft.com/office/drawing/2014/main" id="{DF57C8EB-2F87-4A7D-B12E-CDA407571D9C}"/>
                  </a:ext>
                </a:extLst>
              </p:cNvPr>
              <p:cNvSpPr>
                <a:spLocks noChangeArrowheads="1"/>
              </p:cNvSpPr>
              <p:nvPr/>
            </p:nvSpPr>
            <p:spPr bwMode="auto">
              <a:xfrm rot="-1320000">
                <a:off x="1983" y="2775"/>
                <a:ext cx="81" cy="22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89" name="Rechteck 68678">
                <a:extLst>
                  <a:ext uri="{FF2B5EF4-FFF2-40B4-BE49-F238E27FC236}">
                    <a16:creationId xmlns:a16="http://schemas.microsoft.com/office/drawing/2014/main" id="{828184EC-04C4-48AD-BE78-78776B829E89}"/>
                  </a:ext>
                </a:extLst>
              </p:cNvPr>
              <p:cNvSpPr>
                <a:spLocks noChangeArrowheads="1"/>
              </p:cNvSpPr>
              <p:nvPr/>
            </p:nvSpPr>
            <p:spPr bwMode="auto">
              <a:xfrm rot="-2640000">
                <a:off x="1968" y="2640"/>
                <a:ext cx="48" cy="19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0" name="Gerade Verbindung 68679">
                <a:extLst>
                  <a:ext uri="{FF2B5EF4-FFF2-40B4-BE49-F238E27FC236}">
                    <a16:creationId xmlns:a16="http://schemas.microsoft.com/office/drawing/2014/main" id="{CAA943EB-A00C-4EF7-B770-310F2A75D066}"/>
                  </a:ext>
                </a:extLst>
              </p:cNvPr>
              <p:cNvSpPr>
                <a:spLocks noChangeShapeType="1"/>
              </p:cNvSpPr>
              <p:nvPr/>
            </p:nvSpPr>
            <p:spPr bwMode="auto">
              <a:xfrm flipH="1" flipV="1">
                <a:off x="1920" y="2736"/>
                <a:ext cx="144" cy="48"/>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0691" name="Form 68680">
                <a:extLst>
                  <a:ext uri="{FF2B5EF4-FFF2-40B4-BE49-F238E27FC236}">
                    <a16:creationId xmlns:a16="http://schemas.microsoft.com/office/drawing/2014/main" id="{8FE63DAB-3498-4587-8A60-6DD55AC31A11}"/>
                  </a:ext>
                </a:extLst>
              </p:cNvPr>
              <p:cNvSpPr>
                <a:spLocks/>
              </p:cNvSpPr>
              <p:nvPr/>
            </p:nvSpPr>
            <p:spPr bwMode="auto">
              <a:xfrm>
                <a:off x="1861" y="2688"/>
                <a:ext cx="74" cy="82"/>
              </a:xfrm>
              <a:custGeom>
                <a:avLst/>
                <a:gdLst>
                  <a:gd name="T0" fmla="*/ 11 w 74"/>
                  <a:gd name="T1" fmla="*/ 0 h 82"/>
                  <a:gd name="T2" fmla="*/ 55 w 74"/>
                  <a:gd name="T3" fmla="*/ 18 h 82"/>
                  <a:gd name="T4" fmla="*/ 73 w 74"/>
                  <a:gd name="T5" fmla="*/ 54 h 82"/>
                  <a:gd name="T6" fmla="*/ 73 w 74"/>
                  <a:gd name="T7" fmla="*/ 81 h 82"/>
                  <a:gd name="T8" fmla="*/ 46 w 74"/>
                  <a:gd name="T9" fmla="*/ 81 h 82"/>
                  <a:gd name="T10" fmla="*/ 19 w 74"/>
                  <a:gd name="T11" fmla="*/ 72 h 82"/>
                  <a:gd name="T12" fmla="*/ 0 w 74"/>
                  <a:gd name="T13" fmla="*/ 63 h 82"/>
                  <a:gd name="T14" fmla="*/ 59 w 74"/>
                  <a:gd name="T15" fmla="*/ 48 h 82"/>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82"/>
                  <a:gd name="T26" fmla="*/ 0 w 74"/>
                  <a:gd name="T27" fmla="*/ 0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82">
                    <a:moveTo>
                      <a:pt x="11" y="0"/>
                    </a:moveTo>
                    <a:lnTo>
                      <a:pt x="55" y="18"/>
                    </a:lnTo>
                    <a:lnTo>
                      <a:pt x="73" y="54"/>
                    </a:lnTo>
                    <a:lnTo>
                      <a:pt x="73" y="81"/>
                    </a:lnTo>
                    <a:lnTo>
                      <a:pt x="46" y="81"/>
                    </a:lnTo>
                    <a:lnTo>
                      <a:pt x="19" y="72"/>
                    </a:lnTo>
                    <a:lnTo>
                      <a:pt x="0" y="63"/>
                    </a:lnTo>
                    <a:lnTo>
                      <a:pt x="59" y="48"/>
                    </a:lnTo>
                  </a:path>
                </a:pathLst>
              </a:custGeom>
              <a:noFill/>
              <a:ln w="12700" cap="rnd" algn="ctr">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92" name="Ellipse 68681">
                <a:extLst>
                  <a:ext uri="{FF2B5EF4-FFF2-40B4-BE49-F238E27FC236}">
                    <a16:creationId xmlns:a16="http://schemas.microsoft.com/office/drawing/2014/main" id="{C5A4E346-5445-419B-8FBB-DCC7AAB5AF47}"/>
                  </a:ext>
                </a:extLst>
              </p:cNvPr>
              <p:cNvSpPr>
                <a:spLocks noChangeArrowheads="1"/>
              </p:cNvSpPr>
              <p:nvPr/>
            </p:nvSpPr>
            <p:spPr bwMode="auto">
              <a:xfrm>
                <a:off x="1636" y="2740"/>
                <a:ext cx="136" cy="136"/>
              </a:xfrm>
              <a:prstGeom prst="ellipse">
                <a:avLst/>
              </a:prstGeom>
              <a:solidFill>
                <a:schemeClr val="tx2"/>
              </a:solidFill>
              <a:ln w="12700" algn="ctr">
                <a:solidFill>
                  <a:schemeClr val="tx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nvGrpSpPr>
          <p:cNvPr id="19589" name="Group 79">
            <a:extLst>
              <a:ext uri="{FF2B5EF4-FFF2-40B4-BE49-F238E27FC236}">
                <a16:creationId xmlns:a16="http://schemas.microsoft.com/office/drawing/2014/main" id="{11187A92-D20C-427E-9115-0BB0402F3595}"/>
              </a:ext>
            </a:extLst>
          </p:cNvPr>
          <p:cNvGrpSpPr>
            <a:grpSpLocks/>
          </p:cNvGrpSpPr>
          <p:nvPr/>
        </p:nvGrpSpPr>
        <p:grpSpPr bwMode="auto">
          <a:xfrm>
            <a:off x="4953000" y="4800600"/>
            <a:ext cx="1143000" cy="1676400"/>
            <a:chOff x="3120" y="3024"/>
            <a:chExt cx="720" cy="1056"/>
          </a:xfrm>
        </p:grpSpPr>
        <p:sp>
          <p:nvSpPr>
            <p:cNvPr id="68685" name="Rechteck 68684">
              <a:extLst>
                <a:ext uri="{FF2B5EF4-FFF2-40B4-BE49-F238E27FC236}">
                  <a16:creationId xmlns:a16="http://schemas.microsoft.com/office/drawing/2014/main" id="{B82250A9-F1B8-40B8-9F99-F61C1C2E32A0}"/>
                </a:ext>
              </a:extLst>
            </p:cNvPr>
            <p:cNvSpPr>
              <a:spLocks noChangeArrowheads="1"/>
            </p:cNvSpPr>
            <p:nvPr/>
          </p:nvSpPr>
          <p:spPr bwMode="auto">
            <a:xfrm>
              <a:off x="3120" y="3024"/>
              <a:ext cx="720" cy="1056"/>
            </a:xfrm>
            <a:prstGeom prst="rect">
              <a:avLst/>
            </a:prstGeom>
            <a:gradFill rotWithShape="0">
              <a:gsLst>
                <a:gs pos="0">
                  <a:srgbClr val="00B2B2"/>
                </a:gs>
                <a:gs pos="50000">
                  <a:schemeClr val="folHlink"/>
                </a:gs>
                <a:gs pos="100000">
                  <a:srgbClr val="00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86" name="Rechteck 68685">
              <a:extLst>
                <a:ext uri="{FF2B5EF4-FFF2-40B4-BE49-F238E27FC236}">
                  <a16:creationId xmlns:a16="http://schemas.microsoft.com/office/drawing/2014/main" id="{D32BD554-F73B-492F-B389-73AE363A8079}"/>
                </a:ext>
              </a:extLst>
            </p:cNvPr>
            <p:cNvSpPr>
              <a:spLocks noChangeArrowheads="1"/>
            </p:cNvSpPr>
            <p:nvPr/>
          </p:nvSpPr>
          <p:spPr bwMode="auto">
            <a:xfrm>
              <a:off x="3216" y="3840"/>
              <a:ext cx="480" cy="192"/>
            </a:xfrm>
            <a:prstGeom prst="rect">
              <a:avLst/>
            </a:prstGeom>
            <a:gradFill rotWithShape="0">
              <a:gsLst>
                <a:gs pos="0">
                  <a:srgbClr val="B2B200"/>
                </a:gs>
                <a:gs pos="50000">
                  <a:schemeClr val="tx2"/>
                </a:gs>
                <a:gs pos="100000">
                  <a:srgbClr val="B2B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8009" name="Group 84">
            <a:extLst>
              <a:ext uri="{FF2B5EF4-FFF2-40B4-BE49-F238E27FC236}">
                <a16:creationId xmlns:a16="http://schemas.microsoft.com/office/drawing/2014/main" id="{528CAA0B-FF16-46B4-B313-B4EC064625F0}"/>
              </a:ext>
            </a:extLst>
          </p:cNvPr>
          <p:cNvGrpSpPr>
            <a:grpSpLocks/>
          </p:cNvGrpSpPr>
          <p:nvPr/>
        </p:nvGrpSpPr>
        <p:grpSpPr bwMode="auto">
          <a:xfrm>
            <a:off x="5027613" y="1751013"/>
            <a:ext cx="990600" cy="2514600"/>
            <a:chOff x="3167" y="1103"/>
            <a:chExt cx="624" cy="1584"/>
          </a:xfrm>
        </p:grpSpPr>
        <p:sp>
          <p:nvSpPr>
            <p:cNvPr id="70669" name="Rechteck 68687">
              <a:extLst>
                <a:ext uri="{FF2B5EF4-FFF2-40B4-BE49-F238E27FC236}">
                  <a16:creationId xmlns:a16="http://schemas.microsoft.com/office/drawing/2014/main" id="{AD142BC4-CA39-44C6-886D-23D6DD184075}"/>
                </a:ext>
              </a:extLst>
            </p:cNvPr>
            <p:cNvSpPr>
              <a:spLocks noChangeArrowheads="1"/>
            </p:cNvSpPr>
            <p:nvPr/>
          </p:nvSpPr>
          <p:spPr bwMode="auto">
            <a:xfrm>
              <a:off x="3311" y="1583"/>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70" name="Rechteck 68688">
              <a:extLst>
                <a:ext uri="{FF2B5EF4-FFF2-40B4-BE49-F238E27FC236}">
                  <a16:creationId xmlns:a16="http://schemas.microsoft.com/office/drawing/2014/main" id="{CC86E432-1A6F-46F2-8489-913A18086D30}"/>
                </a:ext>
              </a:extLst>
            </p:cNvPr>
            <p:cNvSpPr>
              <a:spLocks noChangeArrowheads="1"/>
            </p:cNvSpPr>
            <p:nvPr/>
          </p:nvSpPr>
          <p:spPr bwMode="auto">
            <a:xfrm>
              <a:off x="3167" y="1103"/>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71" name="Ellipse 68689">
              <a:extLst>
                <a:ext uri="{FF2B5EF4-FFF2-40B4-BE49-F238E27FC236}">
                  <a16:creationId xmlns:a16="http://schemas.microsoft.com/office/drawing/2014/main" id="{A8E4AA7B-7A1B-4582-B63F-A19A9D8802F7}"/>
                </a:ext>
              </a:extLst>
            </p:cNvPr>
            <p:cNvSpPr>
              <a:spLocks noChangeArrowheads="1"/>
            </p:cNvSpPr>
            <p:nvPr/>
          </p:nvSpPr>
          <p:spPr bwMode="auto">
            <a:xfrm>
              <a:off x="3599" y="1103"/>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0672" name="Ellipse 68690">
              <a:extLst>
                <a:ext uri="{FF2B5EF4-FFF2-40B4-BE49-F238E27FC236}">
                  <a16:creationId xmlns:a16="http://schemas.microsoft.com/office/drawing/2014/main" id="{6BAB70AC-983F-4254-B59A-7F5440379F73}"/>
                </a:ext>
              </a:extLst>
            </p:cNvPr>
            <p:cNvSpPr>
              <a:spLocks noChangeArrowheads="1"/>
            </p:cNvSpPr>
            <p:nvPr/>
          </p:nvSpPr>
          <p:spPr bwMode="auto">
            <a:xfrm>
              <a:off x="3215" y="1103"/>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8693" name="Rechteck 68692">
            <a:extLst>
              <a:ext uri="{FF2B5EF4-FFF2-40B4-BE49-F238E27FC236}">
                <a16:creationId xmlns:a16="http://schemas.microsoft.com/office/drawing/2014/main" id="{04CA77E3-61AA-404C-B919-4E6B6489F83C}"/>
              </a:ext>
            </a:extLst>
          </p:cNvPr>
          <p:cNvSpPr>
            <a:spLocks noChangeArrowheads="1"/>
          </p:cNvSpPr>
          <p:nvPr/>
        </p:nvSpPr>
        <p:spPr bwMode="auto">
          <a:xfrm>
            <a:off x="5408613" y="4265613"/>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8694" name="Rechteck 68693">
            <a:extLst>
              <a:ext uri="{FF2B5EF4-FFF2-40B4-BE49-F238E27FC236}">
                <a16:creationId xmlns:a16="http://schemas.microsoft.com/office/drawing/2014/main" id="{B4F73160-AEA4-4EE4-971D-C98FFA6877AB}"/>
              </a:ext>
            </a:extLst>
          </p:cNvPr>
          <p:cNvSpPr>
            <a:spLocks noChangeArrowheads="1"/>
          </p:cNvSpPr>
          <p:nvPr/>
        </p:nvSpPr>
        <p:spPr bwMode="auto">
          <a:xfrm>
            <a:off x="5105400" y="5562600"/>
            <a:ext cx="762000" cy="838200"/>
          </a:xfrm>
          <a:prstGeom prst="rect">
            <a:avLst/>
          </a:prstGeom>
          <a:gradFill rotWithShape="0">
            <a:gsLst>
              <a:gs pos="0">
                <a:schemeClr val="folHlink"/>
              </a:gs>
              <a:gs pos="50000">
                <a:schemeClr val="tx2"/>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09"/>
                                        </p:tgtEl>
                                        <p:attrNameLst>
                                          <p:attrName>style.visibility</p:attrName>
                                        </p:attrNameLst>
                                      </p:cBhvr>
                                      <p:to>
                                        <p:strVal val="visible"/>
                                      </p:to>
                                    </p:set>
                                    <p:anim calcmode="lin" valueType="num">
                                      <p:cBhvr additive="base">
                                        <p:cTn id="7" dur="500" fill="hold"/>
                                        <p:tgtEl>
                                          <p:spTgt spid="68609"/>
                                        </p:tgtEl>
                                        <p:attrNameLst>
                                          <p:attrName>ppt_x</p:attrName>
                                        </p:attrNameLst>
                                      </p:cBhvr>
                                      <p:tavLst>
                                        <p:tav tm="0">
                                          <p:val>
                                            <p:strVal val="0-#ppt_w/2"/>
                                          </p:val>
                                        </p:tav>
                                        <p:tav tm="100000">
                                          <p:val>
                                            <p:strVal val="#ppt_x"/>
                                          </p:val>
                                        </p:tav>
                                      </p:tavLst>
                                    </p:anim>
                                    <p:anim calcmode="lin" valueType="num">
                                      <p:cBhvr additive="base">
                                        <p:cTn id="8" dur="500" fill="hold"/>
                                        <p:tgtEl>
                                          <p:spTgt spid="686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8610"/>
                                        </p:tgtEl>
                                        <p:attrNameLst>
                                          <p:attrName>style.visibility</p:attrName>
                                        </p:attrNameLst>
                                      </p:cBhvr>
                                      <p:to>
                                        <p:strVal val="visible"/>
                                      </p:to>
                                    </p:set>
                                    <p:animEffect transition="in" filter="box(out)">
                                      <p:cBhvr>
                                        <p:cTn id="13" dur="500"/>
                                        <p:tgtEl>
                                          <p:spTgt spid="68610"/>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8611"/>
                                        </p:tgtEl>
                                        <p:attrNameLst>
                                          <p:attrName>style.visibility</p:attrName>
                                        </p:attrNameLst>
                                      </p:cBhvr>
                                      <p:to>
                                        <p:strVal val="visible"/>
                                      </p:to>
                                    </p:set>
                                    <p:animEffect transition="in" filter="wipe(down)">
                                      <p:cBhvr>
                                        <p:cTn id="18" dur="500"/>
                                        <p:tgtEl>
                                          <p:spTgt spid="68611"/>
                                        </p:tgtEl>
                                      </p:cBhvr>
                                    </p:animEffect>
                                  </p:childTnLst>
                                  <p:subTnLst>
                                    <p:audio>
                                      <p:cMediaNode>
                                        <p:cTn display="0" masterRel="sameClick">
                                          <p:stCondLst>
                                            <p:cond evt="begin" delay="0">
                                              <p:tn val="16"/>
                                            </p:cond>
                                          </p:stCondLst>
                                          <p:endCondLst>
                                            <p:cond evt="onStopAudio" delay="0">
                                              <p:tgtEl>
                                                <p:sldTgt/>
                                              </p:tgtEl>
                                            </p:cond>
                                          </p:endCondLst>
                                        </p:cTn>
                                        <p:tgtEl>
                                          <p:sndTgt r:embed="rId4" name="Jungle Hinwei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8612"/>
                                        </p:tgtEl>
                                        <p:attrNameLst>
                                          <p:attrName>style.visibility</p:attrName>
                                        </p:attrNameLst>
                                      </p:cBhvr>
                                      <p:to>
                                        <p:strVal val="visible"/>
                                      </p:to>
                                    </p:set>
                                    <p:animEffect transition="in" filter="dissolve">
                                      <p:cBhvr>
                                        <p:cTn id="23" dur="500"/>
                                        <p:tgtEl>
                                          <p:spTgt spid="68612"/>
                                        </p:tgtEl>
                                      </p:cBhvr>
                                    </p:animEffect>
                                  </p:childTnLst>
                                </p:cTn>
                              </p:par>
                            </p:childTnLst>
                          </p:cTn>
                        </p:par>
                        <p:par>
                          <p:cTn id="24" fill="hold" nodeType="afterGroup">
                            <p:stCondLst>
                              <p:cond delay="500"/>
                            </p:stCondLst>
                            <p:childTnLst>
                              <p:par>
                                <p:cTn id="25" presetID="11" presetClass="entr" presetSubtype="0" fill="hold" nodeType="afterEffect">
                                  <p:stCondLst>
                                    <p:cond delay="0"/>
                                  </p:stCondLst>
                                  <p:childTnLst>
                                    <p:set>
                                      <p:cBhvr>
                                        <p:cTn id="26" dur="500">
                                          <p:stCondLst>
                                            <p:cond delay="0"/>
                                          </p:stCondLst>
                                        </p:cTn>
                                        <p:tgtEl>
                                          <p:spTgt spid="30523"/>
                                        </p:tgtEl>
                                        <p:attrNameLst>
                                          <p:attrName>style.visibility</p:attrName>
                                        </p:attrNameLst>
                                      </p:cBhvr>
                                      <p:to>
                                        <p:strVal val="visible"/>
                                      </p:to>
                                    </p:set>
                                  </p:childTnLst>
                                </p:cTn>
                              </p:par>
                            </p:childTnLst>
                          </p:cTn>
                        </p:par>
                        <p:par>
                          <p:cTn id="27" fill="hold" nodeType="afterGroup">
                            <p:stCondLst>
                              <p:cond delay="1000"/>
                            </p:stCondLst>
                            <p:childTnLst>
                              <p:par>
                                <p:cTn id="28" presetID="11" presetClass="entr" presetSubtype="0" fill="hold" nodeType="afterEffect">
                                  <p:stCondLst>
                                    <p:cond delay="0"/>
                                  </p:stCondLst>
                                  <p:childTnLst>
                                    <p:set>
                                      <p:cBhvr>
                                        <p:cTn id="29" dur="500">
                                          <p:stCondLst>
                                            <p:cond delay="0"/>
                                          </p:stCondLst>
                                        </p:cTn>
                                        <p:tgtEl>
                                          <p:spTgt spid="29314"/>
                                        </p:tgtEl>
                                        <p:attrNameLst>
                                          <p:attrName>style.visibility</p:attrName>
                                        </p:attrNameLst>
                                      </p:cBhvr>
                                      <p:to>
                                        <p:strVal val="visible"/>
                                      </p:to>
                                    </p:set>
                                  </p:childTnLst>
                                </p:cTn>
                              </p:par>
                            </p:childTnLst>
                          </p:cTn>
                        </p:par>
                        <p:par>
                          <p:cTn id="30" fill="hold" nodeType="afterGroup">
                            <p:stCondLst>
                              <p:cond delay="1500"/>
                            </p:stCondLst>
                            <p:childTnLst>
                              <p:par>
                                <p:cTn id="31" presetID="11" presetClass="entr" presetSubtype="0" fill="hold" nodeType="afterEffect">
                                  <p:stCondLst>
                                    <p:cond delay="0"/>
                                  </p:stCondLst>
                                  <p:childTnLst>
                                    <p:set>
                                      <p:cBhvr>
                                        <p:cTn id="32" dur="500">
                                          <p:stCondLst>
                                            <p:cond delay="0"/>
                                          </p:stCondLst>
                                        </p:cTn>
                                        <p:tgtEl>
                                          <p:spTgt spid="13458"/>
                                        </p:tgtEl>
                                        <p:attrNameLst>
                                          <p:attrName>style.visibility</p:attrName>
                                        </p:attrNameLst>
                                      </p:cBhvr>
                                      <p:to>
                                        <p:strVal val="visible"/>
                                      </p:to>
                                    </p:set>
                                  </p:childTnLst>
                                </p:cTn>
                              </p:par>
                            </p:childTnLst>
                          </p:cTn>
                        </p:par>
                        <p:par>
                          <p:cTn id="33" fill="hold" nodeType="afterGroup">
                            <p:stCondLst>
                              <p:cond delay="2000"/>
                            </p:stCondLst>
                            <p:childTnLst>
                              <p:par>
                                <p:cTn id="34" presetID="11" presetClass="entr" presetSubtype="0" fill="hold" nodeType="afterEffect">
                                  <p:stCondLst>
                                    <p:cond delay="0"/>
                                  </p:stCondLst>
                                  <p:childTnLst>
                                    <p:set>
                                      <p:cBhvr>
                                        <p:cTn id="35" dur="500">
                                          <p:stCondLst>
                                            <p:cond delay="0"/>
                                          </p:stCondLst>
                                        </p:cTn>
                                        <p:tgtEl>
                                          <p:spTgt spid="2058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nodeType="clickEffect">
                                  <p:stCondLst>
                                    <p:cond delay="0"/>
                                  </p:stCondLst>
                                  <p:childTnLst>
                                    <p:set>
                                      <p:cBhvr>
                                        <p:cTn id="39" dur="1" fill="hold">
                                          <p:stCondLst>
                                            <p:cond delay="0"/>
                                          </p:stCondLst>
                                        </p:cTn>
                                        <p:tgtEl>
                                          <p:spTgt spid="19589"/>
                                        </p:tgtEl>
                                        <p:attrNameLst>
                                          <p:attrName>style.visibility</p:attrName>
                                        </p:attrNameLst>
                                      </p:cBhvr>
                                      <p:to>
                                        <p:strVal val="visible"/>
                                      </p:to>
                                    </p:set>
                                    <p:animEffect transition="in" filter="box(out)">
                                      <p:cBhvr>
                                        <p:cTn id="40" dur="500"/>
                                        <p:tgtEl>
                                          <p:spTgt spid="19589"/>
                                        </p:tgtEl>
                                      </p:cBhvr>
                                    </p:animEffect>
                                  </p:childTnLst>
                                  <p:subTnLst>
                                    <p:audio>
                                      <p:cMediaNode>
                                        <p:cTn display="0" masterRel="sameClick">
                                          <p:stCondLst>
                                            <p:cond evt="begin" delay="0">
                                              <p:tn val="38"/>
                                            </p:cond>
                                          </p:stCondLst>
                                          <p:endCondLst>
                                            <p:cond evt="onStopAudio" delay="0">
                                              <p:tgtEl>
                                                <p:sldTgt/>
                                              </p:tgtEl>
                                            </p:cond>
                                          </p:endCondLst>
                                        </p:cTn>
                                        <p:tgtEl>
                                          <p:sndTgt r:embed="rId3" name="Kamera"/>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nodeType="clickEffect">
                                  <p:stCondLst>
                                    <p:cond delay="0"/>
                                  </p:stCondLst>
                                  <p:childTnLst>
                                    <p:set>
                                      <p:cBhvr>
                                        <p:cTn id="44" dur="1" fill="hold">
                                          <p:stCondLst>
                                            <p:cond delay="0"/>
                                          </p:stCondLst>
                                        </p:cTn>
                                        <p:tgtEl>
                                          <p:spTgt spid="28009"/>
                                        </p:tgtEl>
                                        <p:attrNameLst>
                                          <p:attrName>style.visibility</p:attrName>
                                        </p:attrNameLst>
                                      </p:cBhvr>
                                      <p:to>
                                        <p:strVal val="visible"/>
                                      </p:to>
                                    </p:set>
                                    <p:animEffect transition="in" filter="box(out)">
                                      <p:cBhvr>
                                        <p:cTn id="45" dur="500"/>
                                        <p:tgtEl>
                                          <p:spTgt spid="28009"/>
                                        </p:tgtEl>
                                      </p:cBhvr>
                                    </p:animEffect>
                                  </p:childTnLst>
                                  <p:subTnLst>
                                    <p:audio>
                                      <p:cMediaNode>
                                        <p:cTn display="0" masterRel="sameClick">
                                          <p:stCondLst>
                                            <p:cond evt="begin" delay="0">
                                              <p:tn val="43"/>
                                            </p:cond>
                                          </p:stCondLst>
                                          <p:endCondLst>
                                            <p:cond evt="onStopAudio" delay="0">
                                              <p:tgtEl>
                                                <p:sldTgt/>
                                              </p:tgtEl>
                                            </p:cond>
                                          </p:endCondLst>
                                        </p:cTn>
                                        <p:tgtEl>
                                          <p:sndTgt r:embed="rId3" name="Kamera"/>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8693"/>
                                        </p:tgtEl>
                                        <p:attrNameLst>
                                          <p:attrName>style.visibility</p:attrName>
                                        </p:attrNameLst>
                                      </p:cBhvr>
                                      <p:to>
                                        <p:strVal val="visible"/>
                                      </p:to>
                                    </p:set>
                                    <p:animEffect transition="in" filter="wipe(up)">
                                      <p:cBhvr>
                                        <p:cTn id="50" dur="500"/>
                                        <p:tgtEl>
                                          <p:spTgt spid="68693"/>
                                        </p:tgtEl>
                                      </p:cBhvr>
                                    </p:animEffect>
                                  </p:childTnLst>
                                  <p:subTnLst>
                                    <p:set>
                                      <p:cBhvr override="childStyle">
                                        <p:cTn dur="1" fill="hold" display="0" masterRel="nextClick" afterEffect="1"/>
                                        <p:tgtEl>
                                          <p:spTgt spid="68693"/>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5" name="J_SWIM1.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8694"/>
                                        </p:tgtEl>
                                        <p:attrNameLst>
                                          <p:attrName>style.visibility</p:attrName>
                                        </p:attrNameLst>
                                      </p:cBhvr>
                                      <p:to>
                                        <p:strVal val="visible"/>
                                      </p:to>
                                    </p:set>
                                    <p:animEffect transition="in" filter="wipe(down)">
                                      <p:cBhvr>
                                        <p:cTn id="55" dur="500"/>
                                        <p:tgtEl>
                                          <p:spTgt spid="68694"/>
                                        </p:tgtEl>
                                      </p:cBhvr>
                                    </p:animEffect>
                                  </p:childTnLst>
                                  <p:subTnLst>
                                    <p:audio>
                                      <p:cMediaNode>
                                        <p:cTn display="0" masterRel="sameClick">
                                          <p:stCondLst>
                                            <p:cond evt="begin" delay="0">
                                              <p:tn val="53"/>
                                            </p:cond>
                                          </p:stCondLst>
                                          <p:endCondLst>
                                            <p:cond evt="onStopAudio" delay="0">
                                              <p:tgtEl>
                                                <p:sldTgt/>
                                              </p:tgtEl>
                                            </p:cond>
                                          </p:endCondLst>
                                        </p:cTn>
                                        <p:tgtEl>
                                          <p:sndTgt r:embed="rId5"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autoUpdateAnimBg="0"/>
      <p:bldP spid="68610" grpId="0" animBg="1"/>
      <p:bldP spid="68611" grpId="0" animBg="1"/>
      <p:bldP spid="68612" grpId="0" animBg="1"/>
      <p:bldP spid="68693" grpId="0" animBg="1"/>
      <p:bldP spid="6869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Rechteck 69632">
            <a:extLst>
              <a:ext uri="{FF2B5EF4-FFF2-40B4-BE49-F238E27FC236}">
                <a16:creationId xmlns:a16="http://schemas.microsoft.com/office/drawing/2014/main" id="{7D2F8346-E9E2-4CE7-9BCC-ABEFEB88D0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63"/>
            <a:ext cx="83915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9633"/>
                                        </p:tgtEl>
                                        <p:attrNameLst>
                                          <p:attrName>style.visibility</p:attrName>
                                        </p:attrNameLst>
                                      </p:cBhvr>
                                      <p:to>
                                        <p:strVal val="visible"/>
                                      </p:to>
                                    </p:set>
                                    <p:animEffect transition="in" filter="box(out)">
                                      <p:cBhvr>
                                        <p:cTn id="7" dur="500"/>
                                        <p:tgtEl>
                                          <p:spTgt spid="6963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Rechteck 70656">
            <a:extLst>
              <a:ext uri="{FF2B5EF4-FFF2-40B4-BE49-F238E27FC236}">
                <a16:creationId xmlns:a16="http://schemas.microsoft.com/office/drawing/2014/main" id="{95335572-6FD8-4AC3-AF1B-CD6C40E69BC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3813"/>
            <a:ext cx="91424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hteck 71680">
            <a:extLst>
              <a:ext uri="{FF2B5EF4-FFF2-40B4-BE49-F238E27FC236}">
                <a16:creationId xmlns:a16="http://schemas.microsoft.com/office/drawing/2014/main" id="{4ADE442A-5B77-4C35-A1C5-13F83E979CAD}"/>
              </a:ext>
            </a:extLst>
          </p:cNvPr>
          <p:cNvSpPr>
            <a:spLocks noChangeArrowheads="1"/>
          </p:cNvSpPr>
          <p:nvPr/>
        </p:nvSpPr>
        <p:spPr bwMode="auto">
          <a:xfrm>
            <a:off x="1219200" y="22860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Einen tropfen Heuaufguß auf Objektträger ausstreichen und lufttrocknen, durch die Flamme ziehen (3-4 ) mal fixieren !</a:t>
            </a:r>
          </a:p>
        </p:txBody>
      </p:sp>
      <p:sp>
        <p:nvSpPr>
          <p:cNvPr id="71682" name="Rechteck 71681">
            <a:extLst>
              <a:ext uri="{FF2B5EF4-FFF2-40B4-BE49-F238E27FC236}">
                <a16:creationId xmlns:a16="http://schemas.microsoft.com/office/drawing/2014/main" id="{31791FB9-66A3-464F-9F52-1918784B5E25}"/>
              </a:ext>
            </a:extLst>
          </p:cNvPr>
          <p:cNvSpPr>
            <a:spLocks noChangeArrowheads="1"/>
          </p:cNvSpPr>
          <p:nvPr/>
        </p:nvSpPr>
        <p:spPr bwMode="auto">
          <a:xfrm>
            <a:off x="457200" y="3810000"/>
            <a:ext cx="3124200" cy="76200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0472" name="Group 6">
            <a:extLst>
              <a:ext uri="{FF2B5EF4-FFF2-40B4-BE49-F238E27FC236}">
                <a16:creationId xmlns:a16="http://schemas.microsoft.com/office/drawing/2014/main" id="{3D5DA4E0-AF9E-4F3E-8A14-5B90F06D7769}"/>
              </a:ext>
            </a:extLst>
          </p:cNvPr>
          <p:cNvGrpSpPr>
            <a:grpSpLocks/>
          </p:cNvGrpSpPr>
          <p:nvPr/>
        </p:nvGrpSpPr>
        <p:grpSpPr bwMode="auto">
          <a:xfrm>
            <a:off x="3733800" y="1546225"/>
            <a:ext cx="741363" cy="2720975"/>
            <a:chOff x="2352" y="974"/>
            <a:chExt cx="467" cy="1714"/>
          </a:xfrm>
        </p:grpSpPr>
        <p:sp>
          <p:nvSpPr>
            <p:cNvPr id="73755" name="Rechteck 71682">
              <a:extLst>
                <a:ext uri="{FF2B5EF4-FFF2-40B4-BE49-F238E27FC236}">
                  <a16:creationId xmlns:a16="http://schemas.microsoft.com/office/drawing/2014/main" id="{8457DDED-FDDE-4F3E-8DD8-DD2ADA9F725C}"/>
                </a:ext>
              </a:extLst>
            </p:cNvPr>
            <p:cNvSpPr>
              <a:spLocks noChangeArrowheads="1"/>
            </p:cNvSpPr>
            <p:nvPr/>
          </p:nvSpPr>
          <p:spPr bwMode="auto">
            <a:xfrm>
              <a:off x="2496"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56" name="Form 71683">
              <a:extLst>
                <a:ext uri="{FF2B5EF4-FFF2-40B4-BE49-F238E27FC236}">
                  <a16:creationId xmlns:a16="http://schemas.microsoft.com/office/drawing/2014/main" id="{09BC4A12-2B0A-4CD5-8439-58F4F1A43B78}"/>
                </a:ext>
              </a:extLst>
            </p:cNvPr>
            <p:cNvSpPr>
              <a:spLocks noChangeArrowheads="1"/>
            </p:cNvSpPr>
            <p:nvPr/>
          </p:nvSpPr>
          <p:spPr bwMode="auto">
            <a:xfrm rot="10800000" flipH="1">
              <a:off x="2496"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57" name="Form 71684">
              <a:extLst>
                <a:ext uri="{FF2B5EF4-FFF2-40B4-BE49-F238E27FC236}">
                  <a16:creationId xmlns:a16="http://schemas.microsoft.com/office/drawing/2014/main" id="{2A18BCB8-CC88-41CC-B872-F978E218B122}"/>
                </a:ext>
              </a:extLst>
            </p:cNvPr>
            <p:cNvSpPr>
              <a:spLocks/>
            </p:cNvSpPr>
            <p:nvPr/>
          </p:nvSpPr>
          <p:spPr bwMode="auto">
            <a:xfrm>
              <a:off x="2352"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1687" name="Rechteck 71686">
            <a:extLst>
              <a:ext uri="{FF2B5EF4-FFF2-40B4-BE49-F238E27FC236}">
                <a16:creationId xmlns:a16="http://schemas.microsoft.com/office/drawing/2014/main" id="{09D71FAE-095D-47BC-A362-36DFF474B401}"/>
              </a:ext>
            </a:extLst>
          </p:cNvPr>
          <p:cNvSpPr>
            <a:spLocks noChangeArrowheads="1"/>
          </p:cNvSpPr>
          <p:nvPr/>
        </p:nvSpPr>
        <p:spPr bwMode="auto">
          <a:xfrm>
            <a:off x="3962400" y="3352800"/>
            <a:ext cx="228600" cy="533400"/>
          </a:xfrm>
          <a:prstGeom prst="rect">
            <a:avLst/>
          </a:prstGeom>
          <a:gradFill rotWithShape="0">
            <a:gsLst>
              <a:gs pos="0">
                <a:schemeClr val="bg1"/>
              </a:gs>
              <a:gs pos="50000">
                <a:schemeClr val="tx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8538" name="Group 13">
            <a:extLst>
              <a:ext uri="{FF2B5EF4-FFF2-40B4-BE49-F238E27FC236}">
                <a16:creationId xmlns:a16="http://schemas.microsoft.com/office/drawing/2014/main" id="{CD8F1200-80E0-4DF3-B6A8-CDF8519592E4}"/>
              </a:ext>
            </a:extLst>
          </p:cNvPr>
          <p:cNvGrpSpPr>
            <a:grpSpLocks/>
          </p:cNvGrpSpPr>
          <p:nvPr/>
        </p:nvGrpSpPr>
        <p:grpSpPr bwMode="auto">
          <a:xfrm>
            <a:off x="1600200" y="1546225"/>
            <a:ext cx="741363" cy="2720975"/>
            <a:chOff x="1008" y="974"/>
            <a:chExt cx="467" cy="1714"/>
          </a:xfrm>
        </p:grpSpPr>
        <p:grpSp>
          <p:nvGrpSpPr>
            <p:cNvPr id="73750" name="Group 11">
              <a:extLst>
                <a:ext uri="{FF2B5EF4-FFF2-40B4-BE49-F238E27FC236}">
                  <a16:creationId xmlns:a16="http://schemas.microsoft.com/office/drawing/2014/main" id="{730EEEAB-BCC6-4133-9FED-418E66AAEB64}"/>
                </a:ext>
              </a:extLst>
            </p:cNvPr>
            <p:cNvGrpSpPr>
              <a:grpSpLocks/>
            </p:cNvGrpSpPr>
            <p:nvPr/>
          </p:nvGrpSpPr>
          <p:grpSpPr bwMode="auto">
            <a:xfrm>
              <a:off x="1008" y="974"/>
              <a:ext cx="467" cy="1714"/>
              <a:chOff x="1008" y="974"/>
              <a:chExt cx="467" cy="1714"/>
            </a:xfrm>
          </p:grpSpPr>
          <p:sp>
            <p:nvSpPr>
              <p:cNvPr id="73752" name="Rechteck 71687">
                <a:extLst>
                  <a:ext uri="{FF2B5EF4-FFF2-40B4-BE49-F238E27FC236}">
                    <a16:creationId xmlns:a16="http://schemas.microsoft.com/office/drawing/2014/main" id="{5465E699-2401-40AA-9D0E-DE3964CED60E}"/>
                  </a:ext>
                </a:extLst>
              </p:cNvPr>
              <p:cNvSpPr>
                <a:spLocks noChangeArrowheads="1"/>
              </p:cNvSpPr>
              <p:nvPr/>
            </p:nvSpPr>
            <p:spPr bwMode="auto">
              <a:xfrm>
                <a:off x="1152"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53" name="Form 71688">
                <a:extLst>
                  <a:ext uri="{FF2B5EF4-FFF2-40B4-BE49-F238E27FC236}">
                    <a16:creationId xmlns:a16="http://schemas.microsoft.com/office/drawing/2014/main" id="{6E2C0581-AE8C-407A-B429-F454634EEB9F}"/>
                  </a:ext>
                </a:extLst>
              </p:cNvPr>
              <p:cNvSpPr>
                <a:spLocks noChangeArrowheads="1"/>
              </p:cNvSpPr>
              <p:nvPr/>
            </p:nvSpPr>
            <p:spPr bwMode="auto">
              <a:xfrm rot="10800000" flipH="1">
                <a:off x="1152"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54" name="Form 71689">
                <a:extLst>
                  <a:ext uri="{FF2B5EF4-FFF2-40B4-BE49-F238E27FC236}">
                    <a16:creationId xmlns:a16="http://schemas.microsoft.com/office/drawing/2014/main" id="{FFDAA08E-A48D-4006-A93D-DA66F2192A3F}"/>
                  </a:ext>
                </a:extLst>
              </p:cNvPr>
              <p:cNvSpPr>
                <a:spLocks/>
              </p:cNvSpPr>
              <p:nvPr/>
            </p:nvSpPr>
            <p:spPr bwMode="auto">
              <a:xfrm>
                <a:off x="1008"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3751" name="Rechteck 71691">
              <a:extLst>
                <a:ext uri="{FF2B5EF4-FFF2-40B4-BE49-F238E27FC236}">
                  <a16:creationId xmlns:a16="http://schemas.microsoft.com/office/drawing/2014/main" id="{7A51E3D9-BAE1-40AD-A32D-41C574653AF5}"/>
                </a:ext>
              </a:extLst>
            </p:cNvPr>
            <p:cNvSpPr>
              <a:spLocks noChangeArrowheads="1"/>
            </p:cNvSpPr>
            <p:nvPr/>
          </p:nvSpPr>
          <p:spPr bwMode="auto">
            <a:xfrm>
              <a:off x="1152" y="2016"/>
              <a:ext cx="144" cy="336"/>
            </a:xfrm>
            <a:prstGeom prst="rect">
              <a:avLst/>
            </a:prstGeom>
            <a:gradFill rotWithShape="0">
              <a:gsLst>
                <a:gs pos="0">
                  <a:schemeClr val="bg1"/>
                </a:gs>
                <a:gs pos="50000">
                  <a:schemeClr val="tx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1694" name="Rechteck 71693">
            <a:extLst>
              <a:ext uri="{FF2B5EF4-FFF2-40B4-BE49-F238E27FC236}">
                <a16:creationId xmlns:a16="http://schemas.microsoft.com/office/drawing/2014/main" id="{5957A206-78DA-4A9C-9ACF-8D315F957329}"/>
              </a:ext>
            </a:extLst>
          </p:cNvPr>
          <p:cNvSpPr>
            <a:spLocks noChangeArrowheads="1"/>
          </p:cNvSpPr>
          <p:nvPr/>
        </p:nvSpPr>
        <p:spPr bwMode="auto">
          <a:xfrm>
            <a:off x="1828800" y="31242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695" name="Rechteck 71694">
            <a:extLst>
              <a:ext uri="{FF2B5EF4-FFF2-40B4-BE49-F238E27FC236}">
                <a16:creationId xmlns:a16="http://schemas.microsoft.com/office/drawing/2014/main" id="{45763521-00BC-4E4C-8C11-C1B695496396}"/>
              </a:ext>
            </a:extLst>
          </p:cNvPr>
          <p:cNvSpPr>
            <a:spLocks noChangeArrowheads="1"/>
          </p:cNvSpPr>
          <p:nvPr/>
        </p:nvSpPr>
        <p:spPr bwMode="auto">
          <a:xfrm>
            <a:off x="1524000" y="3886200"/>
            <a:ext cx="685800" cy="609600"/>
          </a:xfrm>
          <a:prstGeom prst="rect">
            <a:avLst/>
          </a:prstGeom>
          <a:pattFill prst="pct10">
            <a:fgClr>
              <a:schemeClr val="tx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696" name="Rechteck 71695">
            <a:extLst>
              <a:ext uri="{FF2B5EF4-FFF2-40B4-BE49-F238E27FC236}">
                <a16:creationId xmlns:a16="http://schemas.microsoft.com/office/drawing/2014/main" id="{19267C0C-B684-4BC4-80E9-9E9659B207C2}"/>
              </a:ext>
            </a:extLst>
          </p:cNvPr>
          <p:cNvSpPr>
            <a:spLocks noChangeArrowheads="1"/>
          </p:cNvSpPr>
          <p:nvPr/>
        </p:nvSpPr>
        <p:spPr bwMode="auto">
          <a:xfrm>
            <a:off x="7620000" y="5867400"/>
            <a:ext cx="762000" cy="989013"/>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8190" name="Group 19">
            <a:extLst>
              <a:ext uri="{FF2B5EF4-FFF2-40B4-BE49-F238E27FC236}">
                <a16:creationId xmlns:a16="http://schemas.microsoft.com/office/drawing/2014/main" id="{3E9A2AB5-F9FE-4967-BBD4-A85BD9ABB6FB}"/>
              </a:ext>
            </a:extLst>
          </p:cNvPr>
          <p:cNvGrpSpPr>
            <a:grpSpLocks/>
          </p:cNvGrpSpPr>
          <p:nvPr/>
        </p:nvGrpSpPr>
        <p:grpSpPr bwMode="auto">
          <a:xfrm>
            <a:off x="7391400" y="3633788"/>
            <a:ext cx="1490663" cy="2287587"/>
            <a:chOff x="4656" y="2289"/>
            <a:chExt cx="939" cy="1441"/>
          </a:xfrm>
        </p:grpSpPr>
        <p:sp>
          <p:nvSpPr>
            <p:cNvPr id="73748" name="Form 71696">
              <a:extLst>
                <a:ext uri="{FF2B5EF4-FFF2-40B4-BE49-F238E27FC236}">
                  <a16:creationId xmlns:a16="http://schemas.microsoft.com/office/drawing/2014/main" id="{E2EF1F5D-2F6B-4DC8-9C9E-FC732A405439}"/>
                </a:ext>
              </a:extLst>
            </p:cNvPr>
            <p:cNvSpPr>
              <a:spLocks/>
            </p:cNvSpPr>
            <p:nvPr/>
          </p:nvSpPr>
          <p:spPr bwMode="auto">
            <a:xfrm>
              <a:off x="4656" y="2289"/>
              <a:ext cx="939" cy="1441"/>
            </a:xfrm>
            <a:custGeom>
              <a:avLst/>
              <a:gdLst>
                <a:gd name="T0" fmla="*/ 326 w 939"/>
                <a:gd name="T1" fmla="*/ 1407 h 1441"/>
                <a:gd name="T2" fmla="*/ 330 w 939"/>
                <a:gd name="T3" fmla="*/ 1350 h 1441"/>
                <a:gd name="T4" fmla="*/ 294 w 939"/>
                <a:gd name="T5" fmla="*/ 1241 h 1441"/>
                <a:gd name="T6" fmla="*/ 257 w 939"/>
                <a:gd name="T7" fmla="*/ 1150 h 1441"/>
                <a:gd name="T8" fmla="*/ 230 w 939"/>
                <a:gd name="T9" fmla="*/ 1060 h 1441"/>
                <a:gd name="T10" fmla="*/ 138 w 939"/>
                <a:gd name="T11" fmla="*/ 933 h 1441"/>
                <a:gd name="T12" fmla="*/ 46 w 939"/>
                <a:gd name="T13" fmla="*/ 806 h 1441"/>
                <a:gd name="T14" fmla="*/ 37 w 939"/>
                <a:gd name="T15" fmla="*/ 779 h 1441"/>
                <a:gd name="T16" fmla="*/ 28 w 939"/>
                <a:gd name="T17" fmla="*/ 634 h 1441"/>
                <a:gd name="T18" fmla="*/ 0 w 939"/>
                <a:gd name="T19" fmla="*/ 507 h 1441"/>
                <a:gd name="T20" fmla="*/ 0 w 939"/>
                <a:gd name="T21" fmla="*/ 417 h 1441"/>
                <a:gd name="T22" fmla="*/ 0 w 939"/>
                <a:gd name="T23" fmla="*/ 326 h 1441"/>
                <a:gd name="T24" fmla="*/ 0 w 939"/>
                <a:gd name="T25" fmla="*/ 290 h 1441"/>
                <a:gd name="T26" fmla="*/ 9 w 939"/>
                <a:gd name="T27" fmla="*/ 254 h 1441"/>
                <a:gd name="T28" fmla="*/ 37 w 939"/>
                <a:gd name="T29" fmla="*/ 218 h 1441"/>
                <a:gd name="T30" fmla="*/ 128 w 939"/>
                <a:gd name="T31" fmla="*/ 182 h 1441"/>
                <a:gd name="T32" fmla="*/ 165 w 939"/>
                <a:gd name="T33" fmla="*/ 145 h 1441"/>
                <a:gd name="T34" fmla="*/ 203 w 939"/>
                <a:gd name="T35" fmla="*/ 55 h 1441"/>
                <a:gd name="T36" fmla="*/ 239 w 939"/>
                <a:gd name="T37" fmla="*/ 28 h 1441"/>
                <a:gd name="T38" fmla="*/ 276 w 939"/>
                <a:gd name="T39" fmla="*/ 19 h 1441"/>
                <a:gd name="T40" fmla="*/ 423 w 939"/>
                <a:gd name="T41" fmla="*/ 9 h 1441"/>
                <a:gd name="T42" fmla="*/ 552 w 939"/>
                <a:gd name="T43" fmla="*/ 0 h 1441"/>
                <a:gd name="T44" fmla="*/ 588 w 939"/>
                <a:gd name="T45" fmla="*/ 0 h 1441"/>
                <a:gd name="T46" fmla="*/ 699 w 939"/>
                <a:gd name="T47" fmla="*/ 28 h 1441"/>
                <a:gd name="T48" fmla="*/ 790 w 939"/>
                <a:gd name="T49" fmla="*/ 55 h 1441"/>
                <a:gd name="T50" fmla="*/ 828 w 939"/>
                <a:gd name="T51" fmla="*/ 91 h 1441"/>
                <a:gd name="T52" fmla="*/ 855 w 939"/>
                <a:gd name="T53" fmla="*/ 100 h 1441"/>
                <a:gd name="T54" fmla="*/ 874 w 939"/>
                <a:gd name="T55" fmla="*/ 191 h 1441"/>
                <a:gd name="T56" fmla="*/ 883 w 939"/>
                <a:gd name="T57" fmla="*/ 218 h 1441"/>
                <a:gd name="T58" fmla="*/ 901 w 939"/>
                <a:gd name="T59" fmla="*/ 245 h 1441"/>
                <a:gd name="T60" fmla="*/ 901 w 939"/>
                <a:gd name="T61" fmla="*/ 272 h 1441"/>
                <a:gd name="T62" fmla="*/ 919 w 939"/>
                <a:gd name="T63" fmla="*/ 317 h 1441"/>
                <a:gd name="T64" fmla="*/ 928 w 939"/>
                <a:gd name="T65" fmla="*/ 354 h 1441"/>
                <a:gd name="T66" fmla="*/ 938 w 939"/>
                <a:gd name="T67" fmla="*/ 390 h 1441"/>
                <a:gd name="T68" fmla="*/ 938 w 939"/>
                <a:gd name="T69" fmla="*/ 417 h 1441"/>
                <a:gd name="T70" fmla="*/ 938 w 939"/>
                <a:gd name="T71" fmla="*/ 444 h 1441"/>
                <a:gd name="T72" fmla="*/ 938 w 939"/>
                <a:gd name="T73" fmla="*/ 553 h 1441"/>
                <a:gd name="T74" fmla="*/ 938 w 939"/>
                <a:gd name="T75" fmla="*/ 643 h 1441"/>
                <a:gd name="T76" fmla="*/ 938 w 939"/>
                <a:gd name="T77" fmla="*/ 670 h 1441"/>
                <a:gd name="T78" fmla="*/ 938 w 939"/>
                <a:gd name="T79" fmla="*/ 689 h 1441"/>
                <a:gd name="T80" fmla="*/ 919 w 939"/>
                <a:gd name="T81" fmla="*/ 725 h 1441"/>
                <a:gd name="T82" fmla="*/ 901 w 939"/>
                <a:gd name="T83" fmla="*/ 761 h 1441"/>
                <a:gd name="T84" fmla="*/ 874 w 939"/>
                <a:gd name="T85" fmla="*/ 797 h 1441"/>
                <a:gd name="T86" fmla="*/ 846 w 939"/>
                <a:gd name="T87" fmla="*/ 843 h 1441"/>
                <a:gd name="T88" fmla="*/ 810 w 939"/>
                <a:gd name="T89" fmla="*/ 861 h 1441"/>
                <a:gd name="T90" fmla="*/ 717 w 939"/>
                <a:gd name="T91" fmla="*/ 888 h 1441"/>
                <a:gd name="T92" fmla="*/ 690 w 939"/>
                <a:gd name="T93" fmla="*/ 906 h 1441"/>
                <a:gd name="T94" fmla="*/ 662 w 939"/>
                <a:gd name="T95" fmla="*/ 942 h 1441"/>
                <a:gd name="T96" fmla="*/ 634 w 939"/>
                <a:gd name="T97" fmla="*/ 996 h 1441"/>
                <a:gd name="T98" fmla="*/ 625 w 939"/>
                <a:gd name="T99" fmla="*/ 1015 h 1441"/>
                <a:gd name="T100" fmla="*/ 616 w 939"/>
                <a:gd name="T101" fmla="*/ 1042 h 1441"/>
                <a:gd name="T102" fmla="*/ 588 w 939"/>
                <a:gd name="T103" fmla="*/ 1078 h 1441"/>
                <a:gd name="T104" fmla="*/ 570 w 939"/>
                <a:gd name="T105" fmla="*/ 1114 h 1441"/>
                <a:gd name="T106" fmla="*/ 552 w 939"/>
                <a:gd name="T107" fmla="*/ 1205 h 1441"/>
                <a:gd name="T108" fmla="*/ 543 w 939"/>
                <a:gd name="T109" fmla="*/ 1241 h 1441"/>
                <a:gd name="T110" fmla="*/ 515 w 939"/>
                <a:gd name="T111" fmla="*/ 1295 h 1441"/>
                <a:gd name="T112" fmla="*/ 506 w 939"/>
                <a:gd name="T113" fmla="*/ 1322 h 1441"/>
                <a:gd name="T114" fmla="*/ 478 w 939"/>
                <a:gd name="T115" fmla="*/ 1359 h 1441"/>
                <a:gd name="T116" fmla="*/ 441 w 939"/>
                <a:gd name="T117" fmla="*/ 1386 h 1441"/>
                <a:gd name="T118" fmla="*/ 414 w 939"/>
                <a:gd name="T119" fmla="*/ 1404 h 1441"/>
                <a:gd name="T120" fmla="*/ 386 w 939"/>
                <a:gd name="T121" fmla="*/ 1413 h 1441"/>
                <a:gd name="T122" fmla="*/ 377 w 939"/>
                <a:gd name="T123" fmla="*/ 1440 h 1441"/>
                <a:gd name="T124" fmla="*/ 375 w 939"/>
                <a:gd name="T125" fmla="*/ 1407 h 1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9"/>
                <a:gd name="T190" fmla="*/ 0 h 1441"/>
                <a:gd name="T191" fmla="*/ 0 w 939"/>
                <a:gd name="T192" fmla="*/ 0 h 1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9" h="1441">
                  <a:moveTo>
                    <a:pt x="326" y="1407"/>
                  </a:moveTo>
                  <a:lnTo>
                    <a:pt x="330" y="1350"/>
                  </a:lnTo>
                  <a:lnTo>
                    <a:pt x="294" y="1241"/>
                  </a:lnTo>
                  <a:lnTo>
                    <a:pt x="257" y="1150"/>
                  </a:lnTo>
                  <a:lnTo>
                    <a:pt x="230" y="1060"/>
                  </a:lnTo>
                  <a:lnTo>
                    <a:pt x="138" y="933"/>
                  </a:lnTo>
                  <a:lnTo>
                    <a:pt x="46" y="806"/>
                  </a:lnTo>
                  <a:lnTo>
                    <a:pt x="37" y="779"/>
                  </a:lnTo>
                  <a:lnTo>
                    <a:pt x="28" y="634"/>
                  </a:lnTo>
                  <a:lnTo>
                    <a:pt x="0" y="507"/>
                  </a:lnTo>
                  <a:lnTo>
                    <a:pt x="0" y="417"/>
                  </a:lnTo>
                  <a:lnTo>
                    <a:pt x="0" y="326"/>
                  </a:lnTo>
                  <a:lnTo>
                    <a:pt x="0" y="290"/>
                  </a:lnTo>
                  <a:lnTo>
                    <a:pt x="9" y="254"/>
                  </a:lnTo>
                  <a:lnTo>
                    <a:pt x="37" y="218"/>
                  </a:lnTo>
                  <a:lnTo>
                    <a:pt x="128" y="182"/>
                  </a:lnTo>
                  <a:lnTo>
                    <a:pt x="165" y="145"/>
                  </a:lnTo>
                  <a:lnTo>
                    <a:pt x="203" y="55"/>
                  </a:lnTo>
                  <a:lnTo>
                    <a:pt x="239" y="28"/>
                  </a:lnTo>
                  <a:lnTo>
                    <a:pt x="276" y="19"/>
                  </a:lnTo>
                  <a:lnTo>
                    <a:pt x="423" y="9"/>
                  </a:lnTo>
                  <a:lnTo>
                    <a:pt x="552" y="0"/>
                  </a:lnTo>
                  <a:lnTo>
                    <a:pt x="588" y="0"/>
                  </a:lnTo>
                  <a:lnTo>
                    <a:pt x="699" y="28"/>
                  </a:lnTo>
                  <a:lnTo>
                    <a:pt x="790" y="55"/>
                  </a:lnTo>
                  <a:lnTo>
                    <a:pt x="828" y="91"/>
                  </a:lnTo>
                  <a:lnTo>
                    <a:pt x="855" y="100"/>
                  </a:lnTo>
                  <a:lnTo>
                    <a:pt x="874" y="191"/>
                  </a:lnTo>
                  <a:lnTo>
                    <a:pt x="883" y="218"/>
                  </a:lnTo>
                  <a:lnTo>
                    <a:pt x="901" y="245"/>
                  </a:lnTo>
                  <a:lnTo>
                    <a:pt x="901" y="272"/>
                  </a:lnTo>
                  <a:lnTo>
                    <a:pt x="919" y="317"/>
                  </a:lnTo>
                  <a:lnTo>
                    <a:pt x="928" y="354"/>
                  </a:lnTo>
                  <a:lnTo>
                    <a:pt x="938" y="390"/>
                  </a:lnTo>
                  <a:lnTo>
                    <a:pt x="938" y="417"/>
                  </a:lnTo>
                  <a:lnTo>
                    <a:pt x="938" y="444"/>
                  </a:lnTo>
                  <a:lnTo>
                    <a:pt x="938" y="553"/>
                  </a:lnTo>
                  <a:lnTo>
                    <a:pt x="938" y="643"/>
                  </a:lnTo>
                  <a:lnTo>
                    <a:pt x="938" y="670"/>
                  </a:lnTo>
                  <a:lnTo>
                    <a:pt x="938" y="689"/>
                  </a:lnTo>
                  <a:lnTo>
                    <a:pt x="919" y="725"/>
                  </a:lnTo>
                  <a:lnTo>
                    <a:pt x="901" y="761"/>
                  </a:lnTo>
                  <a:lnTo>
                    <a:pt x="874" y="797"/>
                  </a:lnTo>
                  <a:lnTo>
                    <a:pt x="846" y="843"/>
                  </a:lnTo>
                  <a:lnTo>
                    <a:pt x="810" y="861"/>
                  </a:lnTo>
                  <a:lnTo>
                    <a:pt x="717" y="888"/>
                  </a:lnTo>
                  <a:lnTo>
                    <a:pt x="690" y="906"/>
                  </a:lnTo>
                  <a:lnTo>
                    <a:pt x="662" y="942"/>
                  </a:lnTo>
                  <a:lnTo>
                    <a:pt x="634" y="996"/>
                  </a:lnTo>
                  <a:lnTo>
                    <a:pt x="625" y="1015"/>
                  </a:lnTo>
                  <a:lnTo>
                    <a:pt x="616" y="1042"/>
                  </a:lnTo>
                  <a:lnTo>
                    <a:pt x="588" y="1078"/>
                  </a:lnTo>
                  <a:lnTo>
                    <a:pt x="570" y="1114"/>
                  </a:lnTo>
                  <a:lnTo>
                    <a:pt x="552" y="1205"/>
                  </a:lnTo>
                  <a:lnTo>
                    <a:pt x="543" y="1241"/>
                  </a:lnTo>
                  <a:lnTo>
                    <a:pt x="515" y="1295"/>
                  </a:lnTo>
                  <a:lnTo>
                    <a:pt x="506" y="1322"/>
                  </a:lnTo>
                  <a:lnTo>
                    <a:pt x="478" y="1359"/>
                  </a:lnTo>
                  <a:lnTo>
                    <a:pt x="441" y="1386"/>
                  </a:lnTo>
                  <a:lnTo>
                    <a:pt x="414" y="1404"/>
                  </a:lnTo>
                  <a:lnTo>
                    <a:pt x="386" y="1413"/>
                  </a:lnTo>
                  <a:lnTo>
                    <a:pt x="377" y="1440"/>
                  </a:lnTo>
                  <a:lnTo>
                    <a:pt x="375" y="1407"/>
                  </a:lnTo>
                </a:path>
              </a:pathLst>
            </a:custGeom>
            <a:solidFill>
              <a:schemeClr val="tx2"/>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49" name="Form 71697">
              <a:extLst>
                <a:ext uri="{FF2B5EF4-FFF2-40B4-BE49-F238E27FC236}">
                  <a16:creationId xmlns:a16="http://schemas.microsoft.com/office/drawing/2014/main" id="{C22CD27E-1BA2-49B4-B4F7-656DF0BBF60D}"/>
                </a:ext>
              </a:extLst>
            </p:cNvPr>
            <p:cNvSpPr>
              <a:spLocks/>
            </p:cNvSpPr>
            <p:nvPr/>
          </p:nvSpPr>
          <p:spPr bwMode="auto">
            <a:xfrm>
              <a:off x="4848" y="2496"/>
              <a:ext cx="481" cy="1153"/>
            </a:xfrm>
            <a:custGeom>
              <a:avLst/>
              <a:gdLst>
                <a:gd name="T0" fmla="*/ 146 w 481"/>
                <a:gd name="T1" fmla="*/ 1152 h 1153"/>
                <a:gd name="T2" fmla="*/ 133 w 481"/>
                <a:gd name="T3" fmla="*/ 1095 h 1153"/>
                <a:gd name="T4" fmla="*/ 100 w 481"/>
                <a:gd name="T5" fmla="*/ 985 h 1153"/>
                <a:gd name="T6" fmla="*/ 32 w 481"/>
                <a:gd name="T7" fmla="*/ 764 h 1153"/>
                <a:gd name="T8" fmla="*/ 0 w 481"/>
                <a:gd name="T9" fmla="*/ 720 h 1153"/>
                <a:gd name="T10" fmla="*/ 0 w 481"/>
                <a:gd name="T11" fmla="*/ 675 h 1153"/>
                <a:gd name="T12" fmla="*/ 0 w 481"/>
                <a:gd name="T13" fmla="*/ 631 h 1153"/>
                <a:gd name="T14" fmla="*/ 32 w 481"/>
                <a:gd name="T15" fmla="*/ 409 h 1153"/>
                <a:gd name="T16" fmla="*/ 49 w 481"/>
                <a:gd name="T17" fmla="*/ 298 h 1153"/>
                <a:gd name="T18" fmla="*/ 83 w 481"/>
                <a:gd name="T19" fmla="*/ 254 h 1153"/>
                <a:gd name="T20" fmla="*/ 100 w 481"/>
                <a:gd name="T21" fmla="*/ 221 h 1153"/>
                <a:gd name="T22" fmla="*/ 116 w 481"/>
                <a:gd name="T23" fmla="*/ 188 h 1153"/>
                <a:gd name="T24" fmla="*/ 133 w 481"/>
                <a:gd name="T25" fmla="*/ 133 h 1153"/>
                <a:gd name="T26" fmla="*/ 133 w 481"/>
                <a:gd name="T27" fmla="*/ 110 h 1153"/>
                <a:gd name="T28" fmla="*/ 133 w 481"/>
                <a:gd name="T29" fmla="*/ 77 h 1153"/>
                <a:gd name="T30" fmla="*/ 166 w 481"/>
                <a:gd name="T31" fmla="*/ 33 h 1153"/>
                <a:gd name="T32" fmla="*/ 198 w 481"/>
                <a:gd name="T33" fmla="*/ 0 h 1153"/>
                <a:gd name="T34" fmla="*/ 248 w 481"/>
                <a:gd name="T35" fmla="*/ 0 h 1153"/>
                <a:gd name="T36" fmla="*/ 313 w 481"/>
                <a:gd name="T37" fmla="*/ 0 h 1153"/>
                <a:gd name="T38" fmla="*/ 397 w 481"/>
                <a:gd name="T39" fmla="*/ 0 h 1153"/>
                <a:gd name="T40" fmla="*/ 447 w 481"/>
                <a:gd name="T41" fmla="*/ 0 h 1153"/>
                <a:gd name="T42" fmla="*/ 463 w 481"/>
                <a:gd name="T43" fmla="*/ 33 h 1153"/>
                <a:gd name="T44" fmla="*/ 480 w 481"/>
                <a:gd name="T45" fmla="*/ 66 h 1153"/>
                <a:gd name="T46" fmla="*/ 480 w 481"/>
                <a:gd name="T47" fmla="*/ 133 h 1153"/>
                <a:gd name="T48" fmla="*/ 480 w 481"/>
                <a:gd name="T49" fmla="*/ 166 h 1153"/>
                <a:gd name="T50" fmla="*/ 480 w 481"/>
                <a:gd name="T51" fmla="*/ 210 h 1153"/>
                <a:gd name="T52" fmla="*/ 480 w 481"/>
                <a:gd name="T53" fmla="*/ 254 h 1153"/>
                <a:gd name="T54" fmla="*/ 480 w 481"/>
                <a:gd name="T55" fmla="*/ 287 h 1153"/>
                <a:gd name="T56" fmla="*/ 480 w 481"/>
                <a:gd name="T57" fmla="*/ 332 h 1153"/>
                <a:gd name="T58" fmla="*/ 463 w 481"/>
                <a:gd name="T59" fmla="*/ 365 h 1153"/>
                <a:gd name="T60" fmla="*/ 414 w 481"/>
                <a:gd name="T61" fmla="*/ 409 h 1153"/>
                <a:gd name="T62" fmla="*/ 397 w 481"/>
                <a:gd name="T63" fmla="*/ 442 h 1153"/>
                <a:gd name="T64" fmla="*/ 381 w 481"/>
                <a:gd name="T65" fmla="*/ 475 h 1153"/>
                <a:gd name="T66" fmla="*/ 365 w 481"/>
                <a:gd name="T67" fmla="*/ 520 h 1153"/>
                <a:gd name="T68" fmla="*/ 346 w 481"/>
                <a:gd name="T69" fmla="*/ 576 h 1153"/>
                <a:gd name="T70" fmla="*/ 346 w 481"/>
                <a:gd name="T71" fmla="*/ 609 h 1153"/>
                <a:gd name="T72" fmla="*/ 346 w 481"/>
                <a:gd name="T73" fmla="*/ 664 h 1153"/>
                <a:gd name="T74" fmla="*/ 330 w 481"/>
                <a:gd name="T75" fmla="*/ 720 h 1153"/>
                <a:gd name="T76" fmla="*/ 330 w 481"/>
                <a:gd name="T77" fmla="*/ 764 h 1153"/>
                <a:gd name="T78" fmla="*/ 330 w 481"/>
                <a:gd name="T79" fmla="*/ 797 h 1153"/>
                <a:gd name="T80" fmla="*/ 313 w 481"/>
                <a:gd name="T81" fmla="*/ 830 h 1153"/>
                <a:gd name="T82" fmla="*/ 281 w 481"/>
                <a:gd name="T83" fmla="*/ 874 h 1153"/>
                <a:gd name="T84" fmla="*/ 248 w 481"/>
                <a:gd name="T85" fmla="*/ 930 h 1153"/>
                <a:gd name="T86" fmla="*/ 231 w 481"/>
                <a:gd name="T87" fmla="*/ 963 h 1153"/>
                <a:gd name="T88" fmla="*/ 198 w 481"/>
                <a:gd name="T89" fmla="*/ 1018 h 1153"/>
                <a:gd name="T90" fmla="*/ 166 w 481"/>
                <a:gd name="T91" fmla="*/ 1051 h 1153"/>
                <a:gd name="T92" fmla="*/ 166 w 481"/>
                <a:gd name="T93" fmla="*/ 1106 h 1153"/>
                <a:gd name="T94" fmla="*/ 146 w 481"/>
                <a:gd name="T95" fmla="*/ 1152 h 1153"/>
                <a:gd name="T96" fmla="*/ 146 w 481"/>
                <a:gd name="T97" fmla="*/ 1152 h 11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1"/>
                <a:gd name="T148" fmla="*/ 0 h 1153"/>
                <a:gd name="T149" fmla="*/ 0 w 481"/>
                <a:gd name="T150" fmla="*/ 0 h 11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1" h="1153">
                  <a:moveTo>
                    <a:pt x="146" y="1152"/>
                  </a:moveTo>
                  <a:lnTo>
                    <a:pt x="133" y="1095"/>
                  </a:lnTo>
                  <a:lnTo>
                    <a:pt x="100" y="985"/>
                  </a:lnTo>
                  <a:lnTo>
                    <a:pt x="32" y="764"/>
                  </a:lnTo>
                  <a:lnTo>
                    <a:pt x="0" y="720"/>
                  </a:lnTo>
                  <a:lnTo>
                    <a:pt x="0" y="675"/>
                  </a:lnTo>
                  <a:lnTo>
                    <a:pt x="0" y="631"/>
                  </a:lnTo>
                  <a:lnTo>
                    <a:pt x="32" y="409"/>
                  </a:lnTo>
                  <a:lnTo>
                    <a:pt x="49" y="298"/>
                  </a:lnTo>
                  <a:lnTo>
                    <a:pt x="83" y="254"/>
                  </a:lnTo>
                  <a:lnTo>
                    <a:pt x="100" y="221"/>
                  </a:lnTo>
                  <a:lnTo>
                    <a:pt x="116" y="188"/>
                  </a:lnTo>
                  <a:lnTo>
                    <a:pt x="133" y="133"/>
                  </a:lnTo>
                  <a:lnTo>
                    <a:pt x="133" y="110"/>
                  </a:lnTo>
                  <a:lnTo>
                    <a:pt x="133" y="77"/>
                  </a:lnTo>
                  <a:lnTo>
                    <a:pt x="166" y="33"/>
                  </a:lnTo>
                  <a:lnTo>
                    <a:pt x="198" y="0"/>
                  </a:lnTo>
                  <a:lnTo>
                    <a:pt x="248" y="0"/>
                  </a:lnTo>
                  <a:lnTo>
                    <a:pt x="313" y="0"/>
                  </a:lnTo>
                  <a:lnTo>
                    <a:pt x="397" y="0"/>
                  </a:lnTo>
                  <a:lnTo>
                    <a:pt x="447" y="0"/>
                  </a:lnTo>
                  <a:lnTo>
                    <a:pt x="463" y="33"/>
                  </a:lnTo>
                  <a:lnTo>
                    <a:pt x="480" y="66"/>
                  </a:lnTo>
                  <a:lnTo>
                    <a:pt x="480" y="133"/>
                  </a:lnTo>
                  <a:lnTo>
                    <a:pt x="480" y="166"/>
                  </a:lnTo>
                  <a:lnTo>
                    <a:pt x="480" y="210"/>
                  </a:lnTo>
                  <a:lnTo>
                    <a:pt x="480" y="254"/>
                  </a:lnTo>
                  <a:lnTo>
                    <a:pt x="480" y="287"/>
                  </a:lnTo>
                  <a:lnTo>
                    <a:pt x="480" y="332"/>
                  </a:lnTo>
                  <a:lnTo>
                    <a:pt x="463" y="365"/>
                  </a:lnTo>
                  <a:lnTo>
                    <a:pt x="414" y="409"/>
                  </a:lnTo>
                  <a:lnTo>
                    <a:pt x="397" y="442"/>
                  </a:lnTo>
                  <a:lnTo>
                    <a:pt x="381" y="475"/>
                  </a:lnTo>
                  <a:lnTo>
                    <a:pt x="365" y="520"/>
                  </a:lnTo>
                  <a:lnTo>
                    <a:pt x="346" y="576"/>
                  </a:lnTo>
                  <a:lnTo>
                    <a:pt x="346" y="609"/>
                  </a:lnTo>
                  <a:lnTo>
                    <a:pt x="346" y="664"/>
                  </a:lnTo>
                  <a:lnTo>
                    <a:pt x="330" y="720"/>
                  </a:lnTo>
                  <a:lnTo>
                    <a:pt x="330" y="764"/>
                  </a:lnTo>
                  <a:lnTo>
                    <a:pt x="330" y="797"/>
                  </a:lnTo>
                  <a:lnTo>
                    <a:pt x="313" y="830"/>
                  </a:lnTo>
                  <a:lnTo>
                    <a:pt x="281" y="874"/>
                  </a:lnTo>
                  <a:lnTo>
                    <a:pt x="248" y="930"/>
                  </a:lnTo>
                  <a:lnTo>
                    <a:pt x="231" y="963"/>
                  </a:lnTo>
                  <a:lnTo>
                    <a:pt x="198" y="1018"/>
                  </a:lnTo>
                  <a:lnTo>
                    <a:pt x="166" y="1051"/>
                  </a:lnTo>
                  <a:lnTo>
                    <a:pt x="166" y="1106"/>
                  </a:lnTo>
                  <a:lnTo>
                    <a:pt x="146" y="1152"/>
                  </a:lnTo>
                </a:path>
              </a:pathLst>
            </a:custGeom>
            <a:solidFill>
              <a:schemeClr val="accent2"/>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7958" name="Group 22">
            <a:extLst>
              <a:ext uri="{FF2B5EF4-FFF2-40B4-BE49-F238E27FC236}">
                <a16:creationId xmlns:a16="http://schemas.microsoft.com/office/drawing/2014/main" id="{167F9E5F-4F09-4E92-B957-C09D11CAB31F}"/>
              </a:ext>
            </a:extLst>
          </p:cNvPr>
          <p:cNvGrpSpPr>
            <a:grpSpLocks/>
          </p:cNvGrpSpPr>
          <p:nvPr/>
        </p:nvGrpSpPr>
        <p:grpSpPr bwMode="auto">
          <a:xfrm>
            <a:off x="4419600" y="3810000"/>
            <a:ext cx="3124200" cy="762000"/>
            <a:chOff x="2784" y="2400"/>
            <a:chExt cx="1968" cy="480"/>
          </a:xfrm>
        </p:grpSpPr>
        <p:sp>
          <p:nvSpPr>
            <p:cNvPr id="73746" name="Rechteck 71699">
              <a:extLst>
                <a:ext uri="{FF2B5EF4-FFF2-40B4-BE49-F238E27FC236}">
                  <a16:creationId xmlns:a16="http://schemas.microsoft.com/office/drawing/2014/main" id="{3E4F992D-3E58-44D5-AB87-76F7DBEDBB13}"/>
                </a:ext>
              </a:extLst>
            </p:cNvPr>
            <p:cNvSpPr>
              <a:spLocks noChangeArrowheads="1"/>
            </p:cNvSpPr>
            <p:nvPr/>
          </p:nvSpPr>
          <p:spPr bwMode="auto">
            <a:xfrm>
              <a:off x="2784" y="240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47" name="Rechteck 71700">
              <a:extLst>
                <a:ext uri="{FF2B5EF4-FFF2-40B4-BE49-F238E27FC236}">
                  <a16:creationId xmlns:a16="http://schemas.microsoft.com/office/drawing/2014/main" id="{350A29DB-8742-4F99-9D22-143347B1F896}"/>
                </a:ext>
              </a:extLst>
            </p:cNvPr>
            <p:cNvSpPr>
              <a:spLocks noChangeArrowheads="1"/>
            </p:cNvSpPr>
            <p:nvPr/>
          </p:nvSpPr>
          <p:spPr bwMode="auto">
            <a:xfrm>
              <a:off x="3552" y="2448"/>
              <a:ext cx="432" cy="384"/>
            </a:xfrm>
            <a:prstGeom prst="rect">
              <a:avLst/>
            </a:prstGeom>
            <a:pattFill prst="pct20">
              <a:fgClr>
                <a:schemeClr val="tx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9815" name="Group 25">
            <a:extLst>
              <a:ext uri="{FF2B5EF4-FFF2-40B4-BE49-F238E27FC236}">
                <a16:creationId xmlns:a16="http://schemas.microsoft.com/office/drawing/2014/main" id="{EAEA3CA9-C738-45AE-A9B2-415986EC80FB}"/>
              </a:ext>
            </a:extLst>
          </p:cNvPr>
          <p:cNvGrpSpPr>
            <a:grpSpLocks/>
          </p:cNvGrpSpPr>
          <p:nvPr/>
        </p:nvGrpSpPr>
        <p:grpSpPr bwMode="auto">
          <a:xfrm>
            <a:off x="4343400" y="3810000"/>
            <a:ext cx="3124200" cy="762000"/>
            <a:chOff x="2736" y="2400"/>
            <a:chExt cx="1968" cy="480"/>
          </a:xfrm>
        </p:grpSpPr>
        <p:sp>
          <p:nvSpPr>
            <p:cNvPr id="73744" name="Rechteck 71702">
              <a:extLst>
                <a:ext uri="{FF2B5EF4-FFF2-40B4-BE49-F238E27FC236}">
                  <a16:creationId xmlns:a16="http://schemas.microsoft.com/office/drawing/2014/main" id="{5CA829EF-D952-4CD2-B305-55A48DD76587}"/>
                </a:ext>
              </a:extLst>
            </p:cNvPr>
            <p:cNvSpPr>
              <a:spLocks noChangeArrowheads="1"/>
            </p:cNvSpPr>
            <p:nvPr/>
          </p:nvSpPr>
          <p:spPr bwMode="auto">
            <a:xfrm>
              <a:off x="2736" y="240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45" name="Rechteck 71703">
              <a:extLst>
                <a:ext uri="{FF2B5EF4-FFF2-40B4-BE49-F238E27FC236}">
                  <a16:creationId xmlns:a16="http://schemas.microsoft.com/office/drawing/2014/main" id="{2E3BDBC2-1BCE-4721-8D7A-4711F85ED43A}"/>
                </a:ext>
              </a:extLst>
            </p:cNvPr>
            <p:cNvSpPr>
              <a:spLocks noChangeArrowheads="1"/>
            </p:cNvSpPr>
            <p:nvPr/>
          </p:nvSpPr>
          <p:spPr bwMode="auto">
            <a:xfrm>
              <a:off x="3504" y="2448"/>
              <a:ext cx="432" cy="384"/>
            </a:xfrm>
            <a:prstGeom prst="rect">
              <a:avLst/>
            </a:prstGeom>
            <a:pattFill prst="pct20">
              <a:fgClr>
                <a:schemeClr val="tx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9156" name="Group 28">
            <a:extLst>
              <a:ext uri="{FF2B5EF4-FFF2-40B4-BE49-F238E27FC236}">
                <a16:creationId xmlns:a16="http://schemas.microsoft.com/office/drawing/2014/main" id="{92BB9FCE-22C5-4426-89C4-4E3F30D2A87E}"/>
              </a:ext>
            </a:extLst>
          </p:cNvPr>
          <p:cNvGrpSpPr>
            <a:grpSpLocks/>
          </p:cNvGrpSpPr>
          <p:nvPr/>
        </p:nvGrpSpPr>
        <p:grpSpPr bwMode="auto">
          <a:xfrm>
            <a:off x="4343400" y="3810000"/>
            <a:ext cx="3124200" cy="762000"/>
            <a:chOff x="2736" y="2400"/>
            <a:chExt cx="1968" cy="480"/>
          </a:xfrm>
        </p:grpSpPr>
        <p:sp>
          <p:nvSpPr>
            <p:cNvPr id="73742" name="Rechteck 71705">
              <a:extLst>
                <a:ext uri="{FF2B5EF4-FFF2-40B4-BE49-F238E27FC236}">
                  <a16:creationId xmlns:a16="http://schemas.microsoft.com/office/drawing/2014/main" id="{5A19E3FE-EC2C-4678-9034-61AB91863499}"/>
                </a:ext>
              </a:extLst>
            </p:cNvPr>
            <p:cNvSpPr>
              <a:spLocks noChangeArrowheads="1"/>
            </p:cNvSpPr>
            <p:nvPr/>
          </p:nvSpPr>
          <p:spPr bwMode="auto">
            <a:xfrm>
              <a:off x="2736" y="240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3743" name="Rechteck 71706">
              <a:extLst>
                <a:ext uri="{FF2B5EF4-FFF2-40B4-BE49-F238E27FC236}">
                  <a16:creationId xmlns:a16="http://schemas.microsoft.com/office/drawing/2014/main" id="{5E804D55-5C6C-46B6-874D-77EC2785532E}"/>
                </a:ext>
              </a:extLst>
            </p:cNvPr>
            <p:cNvSpPr>
              <a:spLocks noChangeArrowheads="1"/>
            </p:cNvSpPr>
            <p:nvPr/>
          </p:nvSpPr>
          <p:spPr bwMode="auto">
            <a:xfrm>
              <a:off x="3504" y="2448"/>
              <a:ext cx="432" cy="384"/>
            </a:xfrm>
            <a:prstGeom prst="rect">
              <a:avLst/>
            </a:prstGeom>
            <a:pattFill prst="pct20">
              <a:fgClr>
                <a:schemeClr val="tx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1709" name="Rechteck 71708">
            <a:extLst>
              <a:ext uri="{FF2B5EF4-FFF2-40B4-BE49-F238E27FC236}">
                <a16:creationId xmlns:a16="http://schemas.microsoft.com/office/drawing/2014/main" id="{955AA231-5C59-4BF9-B7CF-3F0565445962}"/>
              </a:ext>
            </a:extLst>
          </p:cNvPr>
          <p:cNvSpPr>
            <a:spLocks noChangeArrowheads="1"/>
          </p:cNvSpPr>
          <p:nvPr/>
        </p:nvSpPr>
        <p:spPr bwMode="auto">
          <a:xfrm>
            <a:off x="5410200" y="3810000"/>
            <a:ext cx="990600" cy="76200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71681">
                                            <p:txEl>
                                              <p:pRg st="0" end="0"/>
                                            </p:txEl>
                                          </p:spTgt>
                                        </p:tgtEl>
                                        <p:attrNameLst>
                                          <p:attrName>style.visibility</p:attrName>
                                        </p:attrNameLst>
                                      </p:cBhvr>
                                      <p:to>
                                        <p:strVal val="visible"/>
                                      </p:to>
                                    </p:set>
                                    <p:animEffect transition="in" filter="wipe(up)">
                                      <p:cBhvr>
                                        <p:cTn id="7" dur="75"/>
                                        <p:tgtEl>
                                          <p:spTgt spid="7168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682"/>
                                        </p:tgtEl>
                                        <p:attrNameLst>
                                          <p:attrName>style.visibility</p:attrName>
                                        </p:attrNameLst>
                                      </p:cBhvr>
                                      <p:to>
                                        <p:strVal val="visible"/>
                                      </p:to>
                                    </p:set>
                                    <p:animEffect transition="in" filter="box(out)">
                                      <p:cBhvr>
                                        <p:cTn id="12" dur="500"/>
                                        <p:tgtEl>
                                          <p:spTgt spid="71682"/>
                                        </p:tgtEl>
                                      </p:cBhvr>
                                    </p:animEffect>
                                  </p:childTnLst>
                                  <p:subTnLst>
                                    <p:audio>
                                      <p:cMediaNode>
                                        <p:cTn display="0" masterRel="sameClick">
                                          <p:stCondLst>
                                            <p:cond evt="begin" delay="0">
                                              <p:tn val="10"/>
                                            </p:cond>
                                          </p:stCondLst>
                                          <p:endCondLst>
                                            <p:cond evt="onStopAudio" delay="0">
                                              <p:tgtEl>
                                                <p:sldTgt/>
                                              </p:tgtEl>
                                            </p:cond>
                                          </p:endCondLst>
                                        </p:cTn>
                                        <p:tgtEl>
                                          <p:sndTgt r:embed="rId3"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0472"/>
                                        </p:tgtEl>
                                        <p:attrNameLst>
                                          <p:attrName>style.visibility</p:attrName>
                                        </p:attrNameLst>
                                      </p:cBhvr>
                                      <p:to>
                                        <p:strVal val="visible"/>
                                      </p:to>
                                    </p:set>
                                    <p:animEffect transition="in" filter="box(out)">
                                      <p:cBhvr>
                                        <p:cTn id="17" dur="500"/>
                                        <p:tgtEl>
                                          <p:spTgt spid="20472"/>
                                        </p:tgtEl>
                                      </p:cBhvr>
                                    </p:animEffect>
                                  </p:childTnLst>
                                  <p:subTnLst>
                                    <p:audio>
                                      <p:cMediaNode>
                                        <p:cTn display="0" masterRel="sameClick">
                                          <p:stCondLst>
                                            <p:cond evt="begin" delay="0">
                                              <p:tn val="15"/>
                                            </p:cond>
                                          </p:stCondLst>
                                          <p:endCondLst>
                                            <p:cond evt="onStopAudio" delay="0">
                                              <p:tgtEl>
                                                <p:sldTgt/>
                                              </p:tgtEl>
                                            </p:cond>
                                          </p:endCondLst>
                                        </p:cTn>
                                        <p:tgtEl>
                                          <p:sndTgt r:embed="rId3"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687"/>
                                        </p:tgtEl>
                                        <p:attrNameLst>
                                          <p:attrName>style.visibility</p:attrName>
                                        </p:attrNameLst>
                                      </p:cBhvr>
                                      <p:to>
                                        <p:strVal val="visible"/>
                                      </p:to>
                                    </p:set>
                                    <p:animEffect transition="in" filter="wipe(down)">
                                      <p:cBhvr>
                                        <p:cTn id="22" dur="500"/>
                                        <p:tgtEl>
                                          <p:spTgt spid="716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8538"/>
                                        </p:tgtEl>
                                        <p:attrNameLst>
                                          <p:attrName>style.visibility</p:attrName>
                                        </p:attrNameLst>
                                      </p:cBhvr>
                                      <p:to>
                                        <p:strVal val="visible"/>
                                      </p:to>
                                    </p:set>
                                    <p:animEffect transition="in" filter="box(out)">
                                      <p:cBhvr>
                                        <p:cTn id="27" dur="500"/>
                                        <p:tgtEl>
                                          <p:spTgt spid="18538"/>
                                        </p:tgtEl>
                                      </p:cBhvr>
                                    </p:animEffect>
                                  </p:childTnLst>
                                  <p:subTnLst>
                                    <p:audio>
                                      <p:cMediaNode>
                                        <p:cTn display="0" masterRel="sameClick">
                                          <p:stCondLst>
                                            <p:cond evt="begin" delay="0">
                                              <p:tn val="25"/>
                                            </p:cond>
                                          </p:stCondLst>
                                          <p:endCondLst>
                                            <p:cond evt="onStopAudio" delay="0">
                                              <p:tgtEl>
                                                <p:sldTgt/>
                                              </p:tgtEl>
                                            </p:cond>
                                          </p:endCondLst>
                                        </p:cTn>
                                        <p:tgtEl>
                                          <p:sndTgt r:embed="rId3" name="Kamera"/>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1694"/>
                                        </p:tgtEl>
                                        <p:attrNameLst>
                                          <p:attrName>style.visibility</p:attrName>
                                        </p:attrNameLst>
                                      </p:cBhvr>
                                      <p:to>
                                        <p:strVal val="visible"/>
                                      </p:to>
                                    </p:set>
                                    <p:animEffect transition="in" filter="wipe(up)">
                                      <p:cBhvr>
                                        <p:cTn id="32" dur="500"/>
                                        <p:tgtEl>
                                          <p:spTgt spid="716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1695"/>
                                        </p:tgtEl>
                                        <p:attrNameLst>
                                          <p:attrName>style.visibility</p:attrName>
                                        </p:attrNameLst>
                                      </p:cBhvr>
                                      <p:to>
                                        <p:strVal val="visible"/>
                                      </p:to>
                                    </p:set>
                                    <p:animEffect transition="in" filter="box(out)">
                                      <p:cBhvr>
                                        <p:cTn id="37" dur="500"/>
                                        <p:tgtEl>
                                          <p:spTgt spid="71695"/>
                                        </p:tgtEl>
                                      </p:cBhvr>
                                    </p:animEffect>
                                  </p:childTnLst>
                                  <p:subTnLst>
                                    <p:audio>
                                      <p:cMediaNode>
                                        <p:cTn display="0" masterRel="sameClick">
                                          <p:stCondLst>
                                            <p:cond evt="begin" delay="0">
                                              <p:tn val="35"/>
                                            </p:cond>
                                          </p:stCondLst>
                                          <p:endCondLst>
                                            <p:cond evt="onStopAudio" delay="0">
                                              <p:tgtEl>
                                                <p:sldTgt/>
                                              </p:tgtEl>
                                            </p:cond>
                                          </p:endCondLst>
                                        </p:cTn>
                                        <p:tgtEl>
                                          <p:sndTgt r:embed="rId3" name="Kamera"/>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1696"/>
                                        </p:tgtEl>
                                        <p:attrNameLst>
                                          <p:attrName>style.visibility</p:attrName>
                                        </p:attrNameLst>
                                      </p:cBhvr>
                                      <p:to>
                                        <p:strVal val="visible"/>
                                      </p:to>
                                    </p:set>
                                    <p:animEffect transition="in" filter="box(out)">
                                      <p:cBhvr>
                                        <p:cTn id="42" dur="500"/>
                                        <p:tgtEl>
                                          <p:spTgt spid="71696"/>
                                        </p:tgtEl>
                                      </p:cBhvr>
                                    </p:animEffect>
                                  </p:childTnLst>
                                  <p:subTnLst>
                                    <p:audio>
                                      <p:cMediaNode>
                                        <p:cTn display="0" masterRel="sameClick">
                                          <p:stCondLst>
                                            <p:cond evt="begin" delay="0">
                                              <p:tn val="40"/>
                                            </p:cond>
                                          </p:stCondLst>
                                          <p:endCondLst>
                                            <p:cond evt="onStopAudio" delay="0">
                                              <p:tgtEl>
                                                <p:sldTgt/>
                                              </p:tgtEl>
                                            </p:cond>
                                          </p:endCondLst>
                                        </p:cTn>
                                        <p:tgtEl>
                                          <p:sndTgt r:embed="rId3" name="Kamera"/>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8190"/>
                                        </p:tgtEl>
                                        <p:attrNameLst>
                                          <p:attrName>style.visibility</p:attrName>
                                        </p:attrNameLst>
                                      </p:cBhvr>
                                      <p:to>
                                        <p:strVal val="visible"/>
                                      </p:to>
                                    </p:set>
                                    <p:animEffect transition="in" filter="wipe(down)">
                                      <p:cBhvr>
                                        <p:cTn id="47" dur="500"/>
                                        <p:tgtEl>
                                          <p:spTgt spid="18190"/>
                                        </p:tgtEl>
                                      </p:cBhvr>
                                    </p:animEffect>
                                  </p:childTnLst>
                                  <p:subTnLst>
                                    <p:audio>
                                      <p:cMediaNode>
                                        <p:cTn display="0" masterRel="sameClick">
                                          <p:stCondLst>
                                            <p:cond evt="begin" delay="0">
                                              <p:tn val="45"/>
                                            </p:cond>
                                          </p:stCondLst>
                                          <p:endCondLst>
                                            <p:cond evt="onStopAudio" delay="0">
                                              <p:tgtEl>
                                                <p:sldTgt/>
                                              </p:tgtEl>
                                            </p:cond>
                                          </p:endCondLst>
                                        </p:cTn>
                                        <p:tgtEl>
                                          <p:sndTgt r:embed="rId4" name="Robotz Menü-Popup.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childTnLst>
                                    <p:set>
                                      <p:cBhvr>
                                        <p:cTn id="51" dur="1" fill="hold">
                                          <p:stCondLst>
                                            <p:cond delay="0"/>
                                          </p:stCondLst>
                                        </p:cTn>
                                        <p:tgtEl>
                                          <p:spTgt spid="7958"/>
                                        </p:tgtEl>
                                        <p:attrNameLst>
                                          <p:attrName>style.visibility</p:attrName>
                                        </p:attrNameLst>
                                      </p:cBhvr>
                                      <p:to>
                                        <p:strVal val="visible"/>
                                      </p:to>
                                    </p:set>
                                    <p:anim calcmode="lin" valueType="num">
                                      <p:cBhvr additive="base">
                                        <p:cTn id="52" dur="500" fill="hold"/>
                                        <p:tgtEl>
                                          <p:spTgt spid="7958"/>
                                        </p:tgtEl>
                                        <p:attrNameLst>
                                          <p:attrName>ppt_x</p:attrName>
                                        </p:attrNameLst>
                                      </p:cBhvr>
                                      <p:tavLst>
                                        <p:tav tm="0">
                                          <p:val>
                                            <p:strVal val="1+#ppt_w/2"/>
                                          </p:val>
                                        </p:tav>
                                        <p:tav tm="100000">
                                          <p:val>
                                            <p:strVal val="#ppt_x"/>
                                          </p:val>
                                        </p:tav>
                                      </p:tavLst>
                                    </p:anim>
                                    <p:anim calcmode="lin" valueType="num">
                                      <p:cBhvr additive="base">
                                        <p:cTn id="53" dur="500" fill="hold"/>
                                        <p:tgtEl>
                                          <p:spTgt spid="795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958"/>
                                        </p:tgtEl>
                                        <p:attrNameLst>
                                          <p:attrName>style.visibility</p:attrName>
                                        </p:attrNameLst>
                                      </p:cBhvr>
                                      <p:to>
                                        <p:strVal val="hidden"/>
                                      </p:to>
                                    </p:set>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nodeType="clickEffect">
                                  <p:stCondLst>
                                    <p:cond delay="0"/>
                                  </p:stCondLst>
                                  <p:childTnLst>
                                    <p:set>
                                      <p:cBhvr>
                                        <p:cTn id="57" dur="1" fill="hold">
                                          <p:stCondLst>
                                            <p:cond delay="0"/>
                                          </p:stCondLst>
                                        </p:cTn>
                                        <p:tgtEl>
                                          <p:spTgt spid="19815"/>
                                        </p:tgtEl>
                                        <p:attrNameLst>
                                          <p:attrName>style.visibility</p:attrName>
                                        </p:attrNameLst>
                                      </p:cBhvr>
                                      <p:to>
                                        <p:strVal val="visible"/>
                                      </p:to>
                                    </p:set>
                                    <p:anim calcmode="lin" valueType="num">
                                      <p:cBhvr additive="base">
                                        <p:cTn id="58" dur="500" fill="hold"/>
                                        <p:tgtEl>
                                          <p:spTgt spid="19815"/>
                                        </p:tgtEl>
                                        <p:attrNameLst>
                                          <p:attrName>ppt_x</p:attrName>
                                        </p:attrNameLst>
                                      </p:cBhvr>
                                      <p:tavLst>
                                        <p:tav tm="0">
                                          <p:val>
                                            <p:strVal val="1+#ppt_w/2"/>
                                          </p:val>
                                        </p:tav>
                                        <p:tav tm="100000">
                                          <p:val>
                                            <p:strVal val="#ppt_x"/>
                                          </p:val>
                                        </p:tav>
                                      </p:tavLst>
                                    </p:anim>
                                    <p:anim calcmode="lin" valueType="num">
                                      <p:cBhvr additive="base">
                                        <p:cTn id="59" dur="500" fill="hold"/>
                                        <p:tgtEl>
                                          <p:spTgt spid="198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815"/>
                                        </p:tgtEl>
                                        <p:attrNameLst>
                                          <p:attrName>style.visibility</p:attrName>
                                        </p:attrNameLst>
                                      </p:cBhvr>
                                      <p:to>
                                        <p:strVal val="hidden"/>
                                      </p:to>
                                    </p:set>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nodeType="clickEffect">
                                  <p:stCondLst>
                                    <p:cond delay="0"/>
                                  </p:stCondLst>
                                  <p:childTnLst>
                                    <p:set>
                                      <p:cBhvr>
                                        <p:cTn id="63" dur="1" fill="hold">
                                          <p:stCondLst>
                                            <p:cond delay="0"/>
                                          </p:stCondLst>
                                        </p:cTn>
                                        <p:tgtEl>
                                          <p:spTgt spid="19156"/>
                                        </p:tgtEl>
                                        <p:attrNameLst>
                                          <p:attrName>style.visibility</p:attrName>
                                        </p:attrNameLst>
                                      </p:cBhvr>
                                      <p:to>
                                        <p:strVal val="visible"/>
                                      </p:to>
                                    </p:set>
                                    <p:anim calcmode="lin" valueType="num">
                                      <p:cBhvr additive="base">
                                        <p:cTn id="64" dur="500" fill="hold"/>
                                        <p:tgtEl>
                                          <p:spTgt spid="19156"/>
                                        </p:tgtEl>
                                        <p:attrNameLst>
                                          <p:attrName>ppt_x</p:attrName>
                                        </p:attrNameLst>
                                      </p:cBhvr>
                                      <p:tavLst>
                                        <p:tav tm="0">
                                          <p:val>
                                            <p:strVal val="1+#ppt_w/2"/>
                                          </p:val>
                                        </p:tav>
                                        <p:tav tm="100000">
                                          <p:val>
                                            <p:strVal val="#ppt_x"/>
                                          </p:val>
                                        </p:tav>
                                      </p:tavLst>
                                    </p:anim>
                                    <p:anim calcmode="lin" valueType="num">
                                      <p:cBhvr additive="base">
                                        <p:cTn id="65" dur="500" fill="hold"/>
                                        <p:tgtEl>
                                          <p:spTgt spid="19156"/>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71709"/>
                                        </p:tgtEl>
                                        <p:attrNameLst>
                                          <p:attrName>style.visibility</p:attrName>
                                        </p:attrNameLst>
                                      </p:cBhvr>
                                      <p:to>
                                        <p:strVal val="visible"/>
                                      </p:to>
                                    </p:set>
                                    <p:anim calcmode="lin" valueType="num">
                                      <p:cBhvr additive="base">
                                        <p:cTn id="70" dur="500" fill="hold"/>
                                        <p:tgtEl>
                                          <p:spTgt spid="71709"/>
                                        </p:tgtEl>
                                        <p:attrNameLst>
                                          <p:attrName>ppt_x</p:attrName>
                                        </p:attrNameLst>
                                      </p:cBhvr>
                                      <p:tavLst>
                                        <p:tav tm="0">
                                          <p:val>
                                            <p:strVal val="#ppt_x"/>
                                          </p:val>
                                        </p:tav>
                                        <p:tav tm="100000">
                                          <p:val>
                                            <p:strVal val="#ppt_x"/>
                                          </p:val>
                                        </p:tav>
                                      </p:tavLst>
                                    </p:anim>
                                    <p:anim calcmode="lin" valueType="num">
                                      <p:cBhvr additive="base">
                                        <p:cTn id="71" dur="500" fill="hold"/>
                                        <p:tgtEl>
                                          <p:spTgt spid="717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build="p" autoUpdateAnimBg="0"/>
      <p:bldP spid="71682" grpId="0" animBg="1"/>
      <p:bldP spid="71687" grpId="0" animBg="1"/>
      <p:bldP spid="71694" grpId="0" animBg="1"/>
      <p:bldP spid="71695" grpId="0" animBg="1"/>
      <p:bldP spid="71696" grpId="0" animBg="1"/>
      <p:bldP spid="7170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02" name="Group 3">
            <a:extLst>
              <a:ext uri="{FF2B5EF4-FFF2-40B4-BE49-F238E27FC236}">
                <a16:creationId xmlns:a16="http://schemas.microsoft.com/office/drawing/2014/main" id="{9DD6BFBE-EC5A-4A4D-8695-B3809298A36D}"/>
              </a:ext>
            </a:extLst>
          </p:cNvPr>
          <p:cNvGrpSpPr>
            <a:grpSpLocks/>
          </p:cNvGrpSpPr>
          <p:nvPr/>
        </p:nvGrpSpPr>
        <p:grpSpPr bwMode="auto">
          <a:xfrm>
            <a:off x="457200" y="3810000"/>
            <a:ext cx="3124200" cy="762000"/>
            <a:chOff x="288" y="2400"/>
            <a:chExt cx="1968" cy="480"/>
          </a:xfrm>
        </p:grpSpPr>
        <p:sp>
          <p:nvSpPr>
            <p:cNvPr id="74918" name="Rechteck 72704">
              <a:extLst>
                <a:ext uri="{FF2B5EF4-FFF2-40B4-BE49-F238E27FC236}">
                  <a16:creationId xmlns:a16="http://schemas.microsoft.com/office/drawing/2014/main" id="{69119F18-1B64-4FA2-AEF6-7C5A62412623}"/>
                </a:ext>
              </a:extLst>
            </p:cNvPr>
            <p:cNvSpPr>
              <a:spLocks noChangeArrowheads="1"/>
            </p:cNvSpPr>
            <p:nvPr/>
          </p:nvSpPr>
          <p:spPr bwMode="auto">
            <a:xfrm>
              <a:off x="288" y="240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19" name="Rechteck 72705">
              <a:extLst>
                <a:ext uri="{FF2B5EF4-FFF2-40B4-BE49-F238E27FC236}">
                  <a16:creationId xmlns:a16="http://schemas.microsoft.com/office/drawing/2014/main" id="{EE83800C-9504-4EE5-B7C4-484E10B06256}"/>
                </a:ext>
              </a:extLst>
            </p:cNvPr>
            <p:cNvSpPr>
              <a:spLocks noChangeArrowheads="1"/>
            </p:cNvSpPr>
            <p:nvPr/>
          </p:nvSpPr>
          <p:spPr bwMode="auto">
            <a:xfrm>
              <a:off x="912" y="2400"/>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4272" name="Group 7">
            <a:extLst>
              <a:ext uri="{FF2B5EF4-FFF2-40B4-BE49-F238E27FC236}">
                <a16:creationId xmlns:a16="http://schemas.microsoft.com/office/drawing/2014/main" id="{4FE5CBB7-1F3E-47E8-B4C4-20E353A2E3E1}"/>
              </a:ext>
            </a:extLst>
          </p:cNvPr>
          <p:cNvGrpSpPr>
            <a:grpSpLocks/>
          </p:cNvGrpSpPr>
          <p:nvPr/>
        </p:nvGrpSpPr>
        <p:grpSpPr bwMode="auto">
          <a:xfrm>
            <a:off x="3733800" y="1546225"/>
            <a:ext cx="741363" cy="2720975"/>
            <a:chOff x="2352" y="974"/>
            <a:chExt cx="467" cy="1714"/>
          </a:xfrm>
        </p:grpSpPr>
        <p:sp>
          <p:nvSpPr>
            <p:cNvPr id="74915" name="Rechteck 72707">
              <a:extLst>
                <a:ext uri="{FF2B5EF4-FFF2-40B4-BE49-F238E27FC236}">
                  <a16:creationId xmlns:a16="http://schemas.microsoft.com/office/drawing/2014/main" id="{97CAE4D3-BFEA-451E-8F1B-93DC94D727B1}"/>
                </a:ext>
              </a:extLst>
            </p:cNvPr>
            <p:cNvSpPr>
              <a:spLocks noChangeArrowheads="1"/>
            </p:cNvSpPr>
            <p:nvPr/>
          </p:nvSpPr>
          <p:spPr bwMode="auto">
            <a:xfrm>
              <a:off x="2496"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16" name="Form 72708">
              <a:extLst>
                <a:ext uri="{FF2B5EF4-FFF2-40B4-BE49-F238E27FC236}">
                  <a16:creationId xmlns:a16="http://schemas.microsoft.com/office/drawing/2014/main" id="{B2D541BE-63F2-49FE-987C-06F44D2C909C}"/>
                </a:ext>
              </a:extLst>
            </p:cNvPr>
            <p:cNvSpPr>
              <a:spLocks noChangeArrowheads="1"/>
            </p:cNvSpPr>
            <p:nvPr/>
          </p:nvSpPr>
          <p:spPr bwMode="auto">
            <a:xfrm rot="10800000" flipH="1">
              <a:off x="2496"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17" name="Form 72709">
              <a:extLst>
                <a:ext uri="{FF2B5EF4-FFF2-40B4-BE49-F238E27FC236}">
                  <a16:creationId xmlns:a16="http://schemas.microsoft.com/office/drawing/2014/main" id="{3741BFE1-C8D8-4546-AE12-1F9A289007DB}"/>
                </a:ext>
              </a:extLst>
            </p:cNvPr>
            <p:cNvSpPr>
              <a:spLocks/>
            </p:cNvSpPr>
            <p:nvPr/>
          </p:nvSpPr>
          <p:spPr bwMode="auto">
            <a:xfrm>
              <a:off x="2352"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12" name="Rechteck 72711">
            <a:extLst>
              <a:ext uri="{FF2B5EF4-FFF2-40B4-BE49-F238E27FC236}">
                <a16:creationId xmlns:a16="http://schemas.microsoft.com/office/drawing/2014/main" id="{5877FCB4-AA4D-4F96-9E72-38214454C009}"/>
              </a:ext>
            </a:extLst>
          </p:cNvPr>
          <p:cNvSpPr>
            <a:spLocks noChangeArrowheads="1"/>
          </p:cNvSpPr>
          <p:nvPr/>
        </p:nvSpPr>
        <p:spPr bwMode="auto">
          <a:xfrm>
            <a:off x="3962400" y="3352800"/>
            <a:ext cx="228600" cy="5334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0328" name="Group 14">
            <a:extLst>
              <a:ext uri="{FF2B5EF4-FFF2-40B4-BE49-F238E27FC236}">
                <a16:creationId xmlns:a16="http://schemas.microsoft.com/office/drawing/2014/main" id="{10FFD39E-5EB9-4EAD-BB4E-A53BEFBF4A04}"/>
              </a:ext>
            </a:extLst>
          </p:cNvPr>
          <p:cNvGrpSpPr>
            <a:grpSpLocks/>
          </p:cNvGrpSpPr>
          <p:nvPr/>
        </p:nvGrpSpPr>
        <p:grpSpPr bwMode="auto">
          <a:xfrm>
            <a:off x="1600200" y="1546225"/>
            <a:ext cx="741363" cy="2720975"/>
            <a:chOff x="1008" y="974"/>
            <a:chExt cx="467" cy="1714"/>
          </a:xfrm>
        </p:grpSpPr>
        <p:grpSp>
          <p:nvGrpSpPr>
            <p:cNvPr id="74910" name="Group 12">
              <a:extLst>
                <a:ext uri="{FF2B5EF4-FFF2-40B4-BE49-F238E27FC236}">
                  <a16:creationId xmlns:a16="http://schemas.microsoft.com/office/drawing/2014/main" id="{78D26719-E089-4D77-BB1F-67467E454ED6}"/>
                </a:ext>
              </a:extLst>
            </p:cNvPr>
            <p:cNvGrpSpPr>
              <a:grpSpLocks/>
            </p:cNvGrpSpPr>
            <p:nvPr/>
          </p:nvGrpSpPr>
          <p:grpSpPr bwMode="auto">
            <a:xfrm>
              <a:off x="1008" y="974"/>
              <a:ext cx="467" cy="1714"/>
              <a:chOff x="1008" y="974"/>
              <a:chExt cx="467" cy="1714"/>
            </a:xfrm>
          </p:grpSpPr>
          <p:sp>
            <p:nvSpPr>
              <p:cNvPr id="74912" name="Rechteck 72712">
                <a:extLst>
                  <a:ext uri="{FF2B5EF4-FFF2-40B4-BE49-F238E27FC236}">
                    <a16:creationId xmlns:a16="http://schemas.microsoft.com/office/drawing/2014/main" id="{F5FE4B10-A021-4C33-AAE7-ECD25E47F3FB}"/>
                  </a:ext>
                </a:extLst>
              </p:cNvPr>
              <p:cNvSpPr>
                <a:spLocks noChangeArrowheads="1"/>
              </p:cNvSpPr>
              <p:nvPr/>
            </p:nvSpPr>
            <p:spPr bwMode="auto">
              <a:xfrm>
                <a:off x="1152"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13" name="Form 72713">
                <a:extLst>
                  <a:ext uri="{FF2B5EF4-FFF2-40B4-BE49-F238E27FC236}">
                    <a16:creationId xmlns:a16="http://schemas.microsoft.com/office/drawing/2014/main" id="{8D93BA49-DA3D-43E1-8A29-CA7C9B71AAD0}"/>
                  </a:ext>
                </a:extLst>
              </p:cNvPr>
              <p:cNvSpPr>
                <a:spLocks noChangeArrowheads="1"/>
              </p:cNvSpPr>
              <p:nvPr/>
            </p:nvSpPr>
            <p:spPr bwMode="auto">
              <a:xfrm rot="10800000" flipH="1">
                <a:off x="1152"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14" name="Form 72714">
                <a:extLst>
                  <a:ext uri="{FF2B5EF4-FFF2-40B4-BE49-F238E27FC236}">
                    <a16:creationId xmlns:a16="http://schemas.microsoft.com/office/drawing/2014/main" id="{DA6CF33E-314A-4380-ACB4-BA27CB3D095E}"/>
                  </a:ext>
                </a:extLst>
              </p:cNvPr>
              <p:cNvSpPr>
                <a:spLocks/>
              </p:cNvSpPr>
              <p:nvPr/>
            </p:nvSpPr>
            <p:spPr bwMode="auto">
              <a:xfrm>
                <a:off x="1008"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911" name="Rechteck 72716">
              <a:extLst>
                <a:ext uri="{FF2B5EF4-FFF2-40B4-BE49-F238E27FC236}">
                  <a16:creationId xmlns:a16="http://schemas.microsoft.com/office/drawing/2014/main" id="{1ED140D7-A870-4C5F-B7B6-64FC69F5393B}"/>
                </a:ext>
              </a:extLst>
            </p:cNvPr>
            <p:cNvSpPr>
              <a:spLocks noChangeArrowheads="1"/>
            </p:cNvSpPr>
            <p:nvPr/>
          </p:nvSpPr>
          <p:spPr bwMode="auto">
            <a:xfrm>
              <a:off x="1152" y="2016"/>
              <a:ext cx="144" cy="33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19" name="Rechteck 72718">
            <a:extLst>
              <a:ext uri="{FF2B5EF4-FFF2-40B4-BE49-F238E27FC236}">
                <a16:creationId xmlns:a16="http://schemas.microsoft.com/office/drawing/2014/main" id="{FAB98C0D-3064-45B6-8358-95A090E6FFA0}"/>
              </a:ext>
            </a:extLst>
          </p:cNvPr>
          <p:cNvSpPr>
            <a:spLocks noChangeArrowheads="1"/>
          </p:cNvSpPr>
          <p:nvPr/>
        </p:nvSpPr>
        <p:spPr bwMode="auto">
          <a:xfrm>
            <a:off x="1828800" y="31242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720" name="Rechteck 72719">
            <a:extLst>
              <a:ext uri="{FF2B5EF4-FFF2-40B4-BE49-F238E27FC236}">
                <a16:creationId xmlns:a16="http://schemas.microsoft.com/office/drawing/2014/main" id="{E9A8BD6C-DB2D-4366-8B03-EE34145C5871}"/>
              </a:ext>
            </a:extLst>
          </p:cNvPr>
          <p:cNvSpPr>
            <a:spLocks noChangeArrowheads="1"/>
          </p:cNvSpPr>
          <p:nvPr/>
        </p:nvSpPr>
        <p:spPr bwMode="auto">
          <a:xfrm>
            <a:off x="1600200" y="3886200"/>
            <a:ext cx="685800" cy="609600"/>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721" name="Rechteck 72720">
            <a:extLst>
              <a:ext uri="{FF2B5EF4-FFF2-40B4-BE49-F238E27FC236}">
                <a16:creationId xmlns:a16="http://schemas.microsoft.com/office/drawing/2014/main" id="{D79AD2F0-ABD2-40E9-9834-33C04D6967E6}"/>
              </a:ext>
            </a:extLst>
          </p:cNvPr>
          <p:cNvSpPr>
            <a:spLocks noChangeArrowheads="1"/>
          </p:cNvSpPr>
          <p:nvPr/>
        </p:nvSpPr>
        <p:spPr bwMode="auto">
          <a:xfrm>
            <a:off x="1295400" y="68263"/>
            <a:ext cx="76962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mit 3-4 Tropfen Malachitgrünlösung beträufeln</a:t>
            </a:r>
          </a:p>
          <a:p>
            <a:pPr>
              <a:spcBef>
                <a:spcPct val="50000"/>
              </a:spcBef>
            </a:pPr>
            <a:r>
              <a:rPr lang="de-DE" altLang="de-DE">
                <a:latin typeface="Times New Roman" panose="02020603050405020304" pitchFamily="18" charset="0"/>
              </a:rPr>
              <a:t>Prärparat 5 Min. lang alle 3 sec.durch die Flamme ziehen, eventuell noch Farbe zugeben !</a:t>
            </a:r>
          </a:p>
        </p:txBody>
      </p:sp>
      <p:grpSp>
        <p:nvGrpSpPr>
          <p:cNvPr id="18875" name="Group 22">
            <a:extLst>
              <a:ext uri="{FF2B5EF4-FFF2-40B4-BE49-F238E27FC236}">
                <a16:creationId xmlns:a16="http://schemas.microsoft.com/office/drawing/2014/main" id="{18998A0E-3765-4260-8D3B-E6BE2F8A4DBF}"/>
              </a:ext>
            </a:extLst>
          </p:cNvPr>
          <p:cNvGrpSpPr>
            <a:grpSpLocks/>
          </p:cNvGrpSpPr>
          <p:nvPr/>
        </p:nvGrpSpPr>
        <p:grpSpPr bwMode="auto">
          <a:xfrm>
            <a:off x="4343400" y="3962400"/>
            <a:ext cx="3124200" cy="762000"/>
            <a:chOff x="2736" y="2496"/>
            <a:chExt cx="1968" cy="480"/>
          </a:xfrm>
        </p:grpSpPr>
        <p:grpSp>
          <p:nvGrpSpPr>
            <p:cNvPr id="74906" name="Group 20">
              <a:extLst>
                <a:ext uri="{FF2B5EF4-FFF2-40B4-BE49-F238E27FC236}">
                  <a16:creationId xmlns:a16="http://schemas.microsoft.com/office/drawing/2014/main" id="{1B92AB56-3EA0-49BB-AC59-6A888085DDA8}"/>
                </a:ext>
              </a:extLst>
            </p:cNvPr>
            <p:cNvGrpSpPr>
              <a:grpSpLocks/>
            </p:cNvGrpSpPr>
            <p:nvPr/>
          </p:nvGrpSpPr>
          <p:grpSpPr bwMode="auto">
            <a:xfrm>
              <a:off x="2736" y="2496"/>
              <a:ext cx="1968" cy="480"/>
              <a:chOff x="2736" y="2496"/>
              <a:chExt cx="1968" cy="480"/>
            </a:xfrm>
          </p:grpSpPr>
          <p:sp>
            <p:nvSpPr>
              <p:cNvPr id="74908" name="Rechteck 72721">
                <a:extLst>
                  <a:ext uri="{FF2B5EF4-FFF2-40B4-BE49-F238E27FC236}">
                    <a16:creationId xmlns:a16="http://schemas.microsoft.com/office/drawing/2014/main" id="{FFF2CEF7-E570-4B22-B518-D74CE27EF4BF}"/>
                  </a:ext>
                </a:extLst>
              </p:cNvPr>
              <p:cNvSpPr>
                <a:spLocks noChangeArrowheads="1"/>
              </p:cNvSpPr>
              <p:nvPr/>
            </p:nvSpPr>
            <p:spPr bwMode="auto">
              <a:xfrm>
                <a:off x="2736" y="2496"/>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09" name="Rechteck 72722">
                <a:extLst>
                  <a:ext uri="{FF2B5EF4-FFF2-40B4-BE49-F238E27FC236}">
                    <a16:creationId xmlns:a16="http://schemas.microsoft.com/office/drawing/2014/main" id="{D5A7646C-894F-478F-A9AB-0D8C4861E346}"/>
                  </a:ext>
                </a:extLst>
              </p:cNvPr>
              <p:cNvSpPr>
                <a:spLocks noChangeArrowheads="1"/>
              </p:cNvSpPr>
              <p:nvPr/>
            </p:nvSpPr>
            <p:spPr bwMode="auto">
              <a:xfrm>
                <a:off x="3360" y="2496"/>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907" name="Rechteck 72724">
              <a:extLst>
                <a:ext uri="{FF2B5EF4-FFF2-40B4-BE49-F238E27FC236}">
                  <a16:creationId xmlns:a16="http://schemas.microsoft.com/office/drawing/2014/main" id="{CB49AA44-C121-4F16-87A8-44F31066B476}"/>
                </a:ext>
              </a:extLst>
            </p:cNvPr>
            <p:cNvSpPr>
              <a:spLocks noChangeArrowheads="1"/>
            </p:cNvSpPr>
            <p:nvPr/>
          </p:nvSpPr>
          <p:spPr bwMode="auto">
            <a:xfrm>
              <a:off x="3456" y="2544"/>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27" name="Rechteck 72726">
            <a:extLst>
              <a:ext uri="{FF2B5EF4-FFF2-40B4-BE49-F238E27FC236}">
                <a16:creationId xmlns:a16="http://schemas.microsoft.com/office/drawing/2014/main" id="{BD8E1F7B-0388-4BD4-881B-6416A0580D2D}"/>
              </a:ext>
            </a:extLst>
          </p:cNvPr>
          <p:cNvSpPr>
            <a:spLocks noChangeArrowheads="1"/>
          </p:cNvSpPr>
          <p:nvPr/>
        </p:nvSpPr>
        <p:spPr bwMode="auto">
          <a:xfrm>
            <a:off x="7620000" y="5867400"/>
            <a:ext cx="762000" cy="989013"/>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3844" name="Group 26">
            <a:extLst>
              <a:ext uri="{FF2B5EF4-FFF2-40B4-BE49-F238E27FC236}">
                <a16:creationId xmlns:a16="http://schemas.microsoft.com/office/drawing/2014/main" id="{B97B249C-9DF8-4BE7-9A08-C32C2973D720}"/>
              </a:ext>
            </a:extLst>
          </p:cNvPr>
          <p:cNvGrpSpPr>
            <a:grpSpLocks/>
          </p:cNvGrpSpPr>
          <p:nvPr/>
        </p:nvGrpSpPr>
        <p:grpSpPr bwMode="auto">
          <a:xfrm>
            <a:off x="7391400" y="3633788"/>
            <a:ext cx="1490663" cy="2287587"/>
            <a:chOff x="4656" y="2289"/>
            <a:chExt cx="939" cy="1441"/>
          </a:xfrm>
        </p:grpSpPr>
        <p:sp>
          <p:nvSpPr>
            <p:cNvPr id="74904" name="Form 72727">
              <a:extLst>
                <a:ext uri="{FF2B5EF4-FFF2-40B4-BE49-F238E27FC236}">
                  <a16:creationId xmlns:a16="http://schemas.microsoft.com/office/drawing/2014/main" id="{BAD2F241-3D28-494D-BB74-7FD8EE2ACD2E}"/>
                </a:ext>
              </a:extLst>
            </p:cNvPr>
            <p:cNvSpPr>
              <a:spLocks/>
            </p:cNvSpPr>
            <p:nvPr/>
          </p:nvSpPr>
          <p:spPr bwMode="auto">
            <a:xfrm>
              <a:off x="4656" y="2289"/>
              <a:ext cx="939" cy="1441"/>
            </a:xfrm>
            <a:custGeom>
              <a:avLst/>
              <a:gdLst>
                <a:gd name="T0" fmla="*/ 326 w 939"/>
                <a:gd name="T1" fmla="*/ 1407 h 1441"/>
                <a:gd name="T2" fmla="*/ 330 w 939"/>
                <a:gd name="T3" fmla="*/ 1350 h 1441"/>
                <a:gd name="T4" fmla="*/ 294 w 939"/>
                <a:gd name="T5" fmla="*/ 1241 h 1441"/>
                <a:gd name="T6" fmla="*/ 257 w 939"/>
                <a:gd name="T7" fmla="*/ 1150 h 1441"/>
                <a:gd name="T8" fmla="*/ 230 w 939"/>
                <a:gd name="T9" fmla="*/ 1060 h 1441"/>
                <a:gd name="T10" fmla="*/ 138 w 939"/>
                <a:gd name="T11" fmla="*/ 933 h 1441"/>
                <a:gd name="T12" fmla="*/ 46 w 939"/>
                <a:gd name="T13" fmla="*/ 806 h 1441"/>
                <a:gd name="T14" fmla="*/ 37 w 939"/>
                <a:gd name="T15" fmla="*/ 779 h 1441"/>
                <a:gd name="T16" fmla="*/ 28 w 939"/>
                <a:gd name="T17" fmla="*/ 634 h 1441"/>
                <a:gd name="T18" fmla="*/ 0 w 939"/>
                <a:gd name="T19" fmla="*/ 507 h 1441"/>
                <a:gd name="T20" fmla="*/ 0 w 939"/>
                <a:gd name="T21" fmla="*/ 417 h 1441"/>
                <a:gd name="T22" fmla="*/ 0 w 939"/>
                <a:gd name="T23" fmla="*/ 326 h 1441"/>
                <a:gd name="T24" fmla="*/ 0 w 939"/>
                <a:gd name="T25" fmla="*/ 290 h 1441"/>
                <a:gd name="T26" fmla="*/ 9 w 939"/>
                <a:gd name="T27" fmla="*/ 254 h 1441"/>
                <a:gd name="T28" fmla="*/ 37 w 939"/>
                <a:gd name="T29" fmla="*/ 218 h 1441"/>
                <a:gd name="T30" fmla="*/ 128 w 939"/>
                <a:gd name="T31" fmla="*/ 182 h 1441"/>
                <a:gd name="T32" fmla="*/ 165 w 939"/>
                <a:gd name="T33" fmla="*/ 145 h 1441"/>
                <a:gd name="T34" fmla="*/ 203 w 939"/>
                <a:gd name="T35" fmla="*/ 55 h 1441"/>
                <a:gd name="T36" fmla="*/ 239 w 939"/>
                <a:gd name="T37" fmla="*/ 28 h 1441"/>
                <a:gd name="T38" fmla="*/ 276 w 939"/>
                <a:gd name="T39" fmla="*/ 19 h 1441"/>
                <a:gd name="T40" fmla="*/ 423 w 939"/>
                <a:gd name="T41" fmla="*/ 9 h 1441"/>
                <a:gd name="T42" fmla="*/ 552 w 939"/>
                <a:gd name="T43" fmla="*/ 0 h 1441"/>
                <a:gd name="T44" fmla="*/ 588 w 939"/>
                <a:gd name="T45" fmla="*/ 0 h 1441"/>
                <a:gd name="T46" fmla="*/ 699 w 939"/>
                <a:gd name="T47" fmla="*/ 28 h 1441"/>
                <a:gd name="T48" fmla="*/ 790 w 939"/>
                <a:gd name="T49" fmla="*/ 55 h 1441"/>
                <a:gd name="T50" fmla="*/ 828 w 939"/>
                <a:gd name="T51" fmla="*/ 91 h 1441"/>
                <a:gd name="T52" fmla="*/ 855 w 939"/>
                <a:gd name="T53" fmla="*/ 100 h 1441"/>
                <a:gd name="T54" fmla="*/ 874 w 939"/>
                <a:gd name="T55" fmla="*/ 191 h 1441"/>
                <a:gd name="T56" fmla="*/ 883 w 939"/>
                <a:gd name="T57" fmla="*/ 218 h 1441"/>
                <a:gd name="T58" fmla="*/ 901 w 939"/>
                <a:gd name="T59" fmla="*/ 245 h 1441"/>
                <a:gd name="T60" fmla="*/ 901 w 939"/>
                <a:gd name="T61" fmla="*/ 272 h 1441"/>
                <a:gd name="T62" fmla="*/ 919 w 939"/>
                <a:gd name="T63" fmla="*/ 317 h 1441"/>
                <a:gd name="T64" fmla="*/ 928 w 939"/>
                <a:gd name="T65" fmla="*/ 354 h 1441"/>
                <a:gd name="T66" fmla="*/ 938 w 939"/>
                <a:gd name="T67" fmla="*/ 390 h 1441"/>
                <a:gd name="T68" fmla="*/ 938 w 939"/>
                <a:gd name="T69" fmla="*/ 417 h 1441"/>
                <a:gd name="T70" fmla="*/ 938 w 939"/>
                <a:gd name="T71" fmla="*/ 444 h 1441"/>
                <a:gd name="T72" fmla="*/ 938 w 939"/>
                <a:gd name="T73" fmla="*/ 553 h 1441"/>
                <a:gd name="T74" fmla="*/ 938 w 939"/>
                <a:gd name="T75" fmla="*/ 643 h 1441"/>
                <a:gd name="T76" fmla="*/ 938 w 939"/>
                <a:gd name="T77" fmla="*/ 670 h 1441"/>
                <a:gd name="T78" fmla="*/ 938 w 939"/>
                <a:gd name="T79" fmla="*/ 689 h 1441"/>
                <a:gd name="T80" fmla="*/ 919 w 939"/>
                <a:gd name="T81" fmla="*/ 725 h 1441"/>
                <a:gd name="T82" fmla="*/ 901 w 939"/>
                <a:gd name="T83" fmla="*/ 761 h 1441"/>
                <a:gd name="T84" fmla="*/ 874 w 939"/>
                <a:gd name="T85" fmla="*/ 797 h 1441"/>
                <a:gd name="T86" fmla="*/ 846 w 939"/>
                <a:gd name="T87" fmla="*/ 843 h 1441"/>
                <a:gd name="T88" fmla="*/ 810 w 939"/>
                <a:gd name="T89" fmla="*/ 861 h 1441"/>
                <a:gd name="T90" fmla="*/ 717 w 939"/>
                <a:gd name="T91" fmla="*/ 888 h 1441"/>
                <a:gd name="T92" fmla="*/ 690 w 939"/>
                <a:gd name="T93" fmla="*/ 906 h 1441"/>
                <a:gd name="T94" fmla="*/ 662 w 939"/>
                <a:gd name="T95" fmla="*/ 942 h 1441"/>
                <a:gd name="T96" fmla="*/ 634 w 939"/>
                <a:gd name="T97" fmla="*/ 996 h 1441"/>
                <a:gd name="T98" fmla="*/ 625 w 939"/>
                <a:gd name="T99" fmla="*/ 1015 h 1441"/>
                <a:gd name="T100" fmla="*/ 616 w 939"/>
                <a:gd name="T101" fmla="*/ 1042 h 1441"/>
                <a:gd name="T102" fmla="*/ 588 w 939"/>
                <a:gd name="T103" fmla="*/ 1078 h 1441"/>
                <a:gd name="T104" fmla="*/ 570 w 939"/>
                <a:gd name="T105" fmla="*/ 1114 h 1441"/>
                <a:gd name="T106" fmla="*/ 552 w 939"/>
                <a:gd name="T107" fmla="*/ 1205 h 1441"/>
                <a:gd name="T108" fmla="*/ 543 w 939"/>
                <a:gd name="T109" fmla="*/ 1241 h 1441"/>
                <a:gd name="T110" fmla="*/ 515 w 939"/>
                <a:gd name="T111" fmla="*/ 1295 h 1441"/>
                <a:gd name="T112" fmla="*/ 506 w 939"/>
                <a:gd name="T113" fmla="*/ 1322 h 1441"/>
                <a:gd name="T114" fmla="*/ 478 w 939"/>
                <a:gd name="T115" fmla="*/ 1359 h 1441"/>
                <a:gd name="T116" fmla="*/ 441 w 939"/>
                <a:gd name="T117" fmla="*/ 1386 h 1441"/>
                <a:gd name="T118" fmla="*/ 414 w 939"/>
                <a:gd name="T119" fmla="*/ 1404 h 1441"/>
                <a:gd name="T120" fmla="*/ 386 w 939"/>
                <a:gd name="T121" fmla="*/ 1413 h 1441"/>
                <a:gd name="T122" fmla="*/ 377 w 939"/>
                <a:gd name="T123" fmla="*/ 1440 h 1441"/>
                <a:gd name="T124" fmla="*/ 375 w 939"/>
                <a:gd name="T125" fmla="*/ 1407 h 1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9"/>
                <a:gd name="T190" fmla="*/ 0 h 1441"/>
                <a:gd name="T191" fmla="*/ 0 w 939"/>
                <a:gd name="T192" fmla="*/ 0 h 1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9" h="1441">
                  <a:moveTo>
                    <a:pt x="326" y="1407"/>
                  </a:moveTo>
                  <a:lnTo>
                    <a:pt x="330" y="1350"/>
                  </a:lnTo>
                  <a:lnTo>
                    <a:pt x="294" y="1241"/>
                  </a:lnTo>
                  <a:lnTo>
                    <a:pt x="257" y="1150"/>
                  </a:lnTo>
                  <a:lnTo>
                    <a:pt x="230" y="1060"/>
                  </a:lnTo>
                  <a:lnTo>
                    <a:pt x="138" y="933"/>
                  </a:lnTo>
                  <a:lnTo>
                    <a:pt x="46" y="806"/>
                  </a:lnTo>
                  <a:lnTo>
                    <a:pt x="37" y="779"/>
                  </a:lnTo>
                  <a:lnTo>
                    <a:pt x="28" y="634"/>
                  </a:lnTo>
                  <a:lnTo>
                    <a:pt x="0" y="507"/>
                  </a:lnTo>
                  <a:lnTo>
                    <a:pt x="0" y="417"/>
                  </a:lnTo>
                  <a:lnTo>
                    <a:pt x="0" y="326"/>
                  </a:lnTo>
                  <a:lnTo>
                    <a:pt x="0" y="290"/>
                  </a:lnTo>
                  <a:lnTo>
                    <a:pt x="9" y="254"/>
                  </a:lnTo>
                  <a:lnTo>
                    <a:pt x="37" y="218"/>
                  </a:lnTo>
                  <a:lnTo>
                    <a:pt x="128" y="182"/>
                  </a:lnTo>
                  <a:lnTo>
                    <a:pt x="165" y="145"/>
                  </a:lnTo>
                  <a:lnTo>
                    <a:pt x="203" y="55"/>
                  </a:lnTo>
                  <a:lnTo>
                    <a:pt x="239" y="28"/>
                  </a:lnTo>
                  <a:lnTo>
                    <a:pt x="276" y="19"/>
                  </a:lnTo>
                  <a:lnTo>
                    <a:pt x="423" y="9"/>
                  </a:lnTo>
                  <a:lnTo>
                    <a:pt x="552" y="0"/>
                  </a:lnTo>
                  <a:lnTo>
                    <a:pt x="588" y="0"/>
                  </a:lnTo>
                  <a:lnTo>
                    <a:pt x="699" y="28"/>
                  </a:lnTo>
                  <a:lnTo>
                    <a:pt x="790" y="55"/>
                  </a:lnTo>
                  <a:lnTo>
                    <a:pt x="828" y="91"/>
                  </a:lnTo>
                  <a:lnTo>
                    <a:pt x="855" y="100"/>
                  </a:lnTo>
                  <a:lnTo>
                    <a:pt x="874" y="191"/>
                  </a:lnTo>
                  <a:lnTo>
                    <a:pt x="883" y="218"/>
                  </a:lnTo>
                  <a:lnTo>
                    <a:pt x="901" y="245"/>
                  </a:lnTo>
                  <a:lnTo>
                    <a:pt x="901" y="272"/>
                  </a:lnTo>
                  <a:lnTo>
                    <a:pt x="919" y="317"/>
                  </a:lnTo>
                  <a:lnTo>
                    <a:pt x="928" y="354"/>
                  </a:lnTo>
                  <a:lnTo>
                    <a:pt x="938" y="390"/>
                  </a:lnTo>
                  <a:lnTo>
                    <a:pt x="938" y="417"/>
                  </a:lnTo>
                  <a:lnTo>
                    <a:pt x="938" y="444"/>
                  </a:lnTo>
                  <a:lnTo>
                    <a:pt x="938" y="553"/>
                  </a:lnTo>
                  <a:lnTo>
                    <a:pt x="938" y="643"/>
                  </a:lnTo>
                  <a:lnTo>
                    <a:pt x="938" y="670"/>
                  </a:lnTo>
                  <a:lnTo>
                    <a:pt x="938" y="689"/>
                  </a:lnTo>
                  <a:lnTo>
                    <a:pt x="919" y="725"/>
                  </a:lnTo>
                  <a:lnTo>
                    <a:pt x="901" y="761"/>
                  </a:lnTo>
                  <a:lnTo>
                    <a:pt x="874" y="797"/>
                  </a:lnTo>
                  <a:lnTo>
                    <a:pt x="846" y="843"/>
                  </a:lnTo>
                  <a:lnTo>
                    <a:pt x="810" y="861"/>
                  </a:lnTo>
                  <a:lnTo>
                    <a:pt x="717" y="888"/>
                  </a:lnTo>
                  <a:lnTo>
                    <a:pt x="690" y="906"/>
                  </a:lnTo>
                  <a:lnTo>
                    <a:pt x="662" y="942"/>
                  </a:lnTo>
                  <a:lnTo>
                    <a:pt x="634" y="996"/>
                  </a:lnTo>
                  <a:lnTo>
                    <a:pt x="625" y="1015"/>
                  </a:lnTo>
                  <a:lnTo>
                    <a:pt x="616" y="1042"/>
                  </a:lnTo>
                  <a:lnTo>
                    <a:pt x="588" y="1078"/>
                  </a:lnTo>
                  <a:lnTo>
                    <a:pt x="570" y="1114"/>
                  </a:lnTo>
                  <a:lnTo>
                    <a:pt x="552" y="1205"/>
                  </a:lnTo>
                  <a:lnTo>
                    <a:pt x="543" y="1241"/>
                  </a:lnTo>
                  <a:lnTo>
                    <a:pt x="515" y="1295"/>
                  </a:lnTo>
                  <a:lnTo>
                    <a:pt x="506" y="1322"/>
                  </a:lnTo>
                  <a:lnTo>
                    <a:pt x="478" y="1359"/>
                  </a:lnTo>
                  <a:lnTo>
                    <a:pt x="441" y="1386"/>
                  </a:lnTo>
                  <a:lnTo>
                    <a:pt x="414" y="1404"/>
                  </a:lnTo>
                  <a:lnTo>
                    <a:pt x="386" y="1413"/>
                  </a:lnTo>
                  <a:lnTo>
                    <a:pt x="377" y="1440"/>
                  </a:lnTo>
                  <a:lnTo>
                    <a:pt x="375" y="1407"/>
                  </a:lnTo>
                </a:path>
              </a:pathLst>
            </a:custGeom>
            <a:solidFill>
              <a:schemeClr val="tx2"/>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05" name="Form 72728">
              <a:extLst>
                <a:ext uri="{FF2B5EF4-FFF2-40B4-BE49-F238E27FC236}">
                  <a16:creationId xmlns:a16="http://schemas.microsoft.com/office/drawing/2014/main" id="{9D56A934-41F6-44B3-9FBB-6553E9D8B9CB}"/>
                </a:ext>
              </a:extLst>
            </p:cNvPr>
            <p:cNvSpPr>
              <a:spLocks/>
            </p:cNvSpPr>
            <p:nvPr/>
          </p:nvSpPr>
          <p:spPr bwMode="auto">
            <a:xfrm>
              <a:off x="4848" y="2496"/>
              <a:ext cx="481" cy="1153"/>
            </a:xfrm>
            <a:custGeom>
              <a:avLst/>
              <a:gdLst>
                <a:gd name="T0" fmla="*/ 146 w 481"/>
                <a:gd name="T1" fmla="*/ 1152 h 1153"/>
                <a:gd name="T2" fmla="*/ 133 w 481"/>
                <a:gd name="T3" fmla="*/ 1095 h 1153"/>
                <a:gd name="T4" fmla="*/ 100 w 481"/>
                <a:gd name="T5" fmla="*/ 985 h 1153"/>
                <a:gd name="T6" fmla="*/ 32 w 481"/>
                <a:gd name="T7" fmla="*/ 764 h 1153"/>
                <a:gd name="T8" fmla="*/ 0 w 481"/>
                <a:gd name="T9" fmla="*/ 720 h 1153"/>
                <a:gd name="T10" fmla="*/ 0 w 481"/>
                <a:gd name="T11" fmla="*/ 675 h 1153"/>
                <a:gd name="T12" fmla="*/ 0 w 481"/>
                <a:gd name="T13" fmla="*/ 631 h 1153"/>
                <a:gd name="T14" fmla="*/ 32 w 481"/>
                <a:gd name="T15" fmla="*/ 409 h 1153"/>
                <a:gd name="T16" fmla="*/ 49 w 481"/>
                <a:gd name="T17" fmla="*/ 298 h 1153"/>
                <a:gd name="T18" fmla="*/ 83 w 481"/>
                <a:gd name="T19" fmla="*/ 254 h 1153"/>
                <a:gd name="T20" fmla="*/ 100 w 481"/>
                <a:gd name="T21" fmla="*/ 221 h 1153"/>
                <a:gd name="T22" fmla="*/ 116 w 481"/>
                <a:gd name="T23" fmla="*/ 188 h 1153"/>
                <a:gd name="T24" fmla="*/ 133 w 481"/>
                <a:gd name="T25" fmla="*/ 133 h 1153"/>
                <a:gd name="T26" fmla="*/ 133 w 481"/>
                <a:gd name="T27" fmla="*/ 110 h 1153"/>
                <a:gd name="T28" fmla="*/ 133 w 481"/>
                <a:gd name="T29" fmla="*/ 77 h 1153"/>
                <a:gd name="T30" fmla="*/ 166 w 481"/>
                <a:gd name="T31" fmla="*/ 33 h 1153"/>
                <a:gd name="T32" fmla="*/ 198 w 481"/>
                <a:gd name="T33" fmla="*/ 0 h 1153"/>
                <a:gd name="T34" fmla="*/ 248 w 481"/>
                <a:gd name="T35" fmla="*/ 0 h 1153"/>
                <a:gd name="T36" fmla="*/ 313 w 481"/>
                <a:gd name="T37" fmla="*/ 0 h 1153"/>
                <a:gd name="T38" fmla="*/ 397 w 481"/>
                <a:gd name="T39" fmla="*/ 0 h 1153"/>
                <a:gd name="T40" fmla="*/ 447 w 481"/>
                <a:gd name="T41" fmla="*/ 0 h 1153"/>
                <a:gd name="T42" fmla="*/ 463 w 481"/>
                <a:gd name="T43" fmla="*/ 33 h 1153"/>
                <a:gd name="T44" fmla="*/ 480 w 481"/>
                <a:gd name="T45" fmla="*/ 66 h 1153"/>
                <a:gd name="T46" fmla="*/ 480 w 481"/>
                <a:gd name="T47" fmla="*/ 133 h 1153"/>
                <a:gd name="T48" fmla="*/ 480 w 481"/>
                <a:gd name="T49" fmla="*/ 166 h 1153"/>
                <a:gd name="T50" fmla="*/ 480 w 481"/>
                <a:gd name="T51" fmla="*/ 210 h 1153"/>
                <a:gd name="T52" fmla="*/ 480 w 481"/>
                <a:gd name="T53" fmla="*/ 254 h 1153"/>
                <a:gd name="T54" fmla="*/ 480 w 481"/>
                <a:gd name="T55" fmla="*/ 287 h 1153"/>
                <a:gd name="T56" fmla="*/ 480 w 481"/>
                <a:gd name="T57" fmla="*/ 332 h 1153"/>
                <a:gd name="T58" fmla="*/ 463 w 481"/>
                <a:gd name="T59" fmla="*/ 365 h 1153"/>
                <a:gd name="T60" fmla="*/ 414 w 481"/>
                <a:gd name="T61" fmla="*/ 409 h 1153"/>
                <a:gd name="T62" fmla="*/ 397 w 481"/>
                <a:gd name="T63" fmla="*/ 442 h 1153"/>
                <a:gd name="T64" fmla="*/ 381 w 481"/>
                <a:gd name="T65" fmla="*/ 475 h 1153"/>
                <a:gd name="T66" fmla="*/ 365 w 481"/>
                <a:gd name="T67" fmla="*/ 520 h 1153"/>
                <a:gd name="T68" fmla="*/ 346 w 481"/>
                <a:gd name="T69" fmla="*/ 576 h 1153"/>
                <a:gd name="T70" fmla="*/ 346 w 481"/>
                <a:gd name="T71" fmla="*/ 609 h 1153"/>
                <a:gd name="T72" fmla="*/ 346 w 481"/>
                <a:gd name="T73" fmla="*/ 664 h 1153"/>
                <a:gd name="T74" fmla="*/ 330 w 481"/>
                <a:gd name="T75" fmla="*/ 720 h 1153"/>
                <a:gd name="T76" fmla="*/ 330 w 481"/>
                <a:gd name="T77" fmla="*/ 764 h 1153"/>
                <a:gd name="T78" fmla="*/ 330 w 481"/>
                <a:gd name="T79" fmla="*/ 797 h 1153"/>
                <a:gd name="T80" fmla="*/ 313 w 481"/>
                <a:gd name="T81" fmla="*/ 830 h 1153"/>
                <a:gd name="T82" fmla="*/ 281 w 481"/>
                <a:gd name="T83" fmla="*/ 874 h 1153"/>
                <a:gd name="T84" fmla="*/ 248 w 481"/>
                <a:gd name="T85" fmla="*/ 930 h 1153"/>
                <a:gd name="T86" fmla="*/ 231 w 481"/>
                <a:gd name="T87" fmla="*/ 963 h 1153"/>
                <a:gd name="T88" fmla="*/ 198 w 481"/>
                <a:gd name="T89" fmla="*/ 1018 h 1153"/>
                <a:gd name="T90" fmla="*/ 166 w 481"/>
                <a:gd name="T91" fmla="*/ 1051 h 1153"/>
                <a:gd name="T92" fmla="*/ 166 w 481"/>
                <a:gd name="T93" fmla="*/ 1106 h 1153"/>
                <a:gd name="T94" fmla="*/ 146 w 481"/>
                <a:gd name="T95" fmla="*/ 1152 h 1153"/>
                <a:gd name="T96" fmla="*/ 146 w 481"/>
                <a:gd name="T97" fmla="*/ 1152 h 11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1"/>
                <a:gd name="T148" fmla="*/ 0 h 1153"/>
                <a:gd name="T149" fmla="*/ 0 w 481"/>
                <a:gd name="T150" fmla="*/ 0 h 11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1" h="1153">
                  <a:moveTo>
                    <a:pt x="146" y="1152"/>
                  </a:moveTo>
                  <a:lnTo>
                    <a:pt x="133" y="1095"/>
                  </a:lnTo>
                  <a:lnTo>
                    <a:pt x="100" y="985"/>
                  </a:lnTo>
                  <a:lnTo>
                    <a:pt x="32" y="764"/>
                  </a:lnTo>
                  <a:lnTo>
                    <a:pt x="0" y="720"/>
                  </a:lnTo>
                  <a:lnTo>
                    <a:pt x="0" y="675"/>
                  </a:lnTo>
                  <a:lnTo>
                    <a:pt x="0" y="631"/>
                  </a:lnTo>
                  <a:lnTo>
                    <a:pt x="32" y="409"/>
                  </a:lnTo>
                  <a:lnTo>
                    <a:pt x="49" y="298"/>
                  </a:lnTo>
                  <a:lnTo>
                    <a:pt x="83" y="254"/>
                  </a:lnTo>
                  <a:lnTo>
                    <a:pt x="100" y="221"/>
                  </a:lnTo>
                  <a:lnTo>
                    <a:pt x="116" y="188"/>
                  </a:lnTo>
                  <a:lnTo>
                    <a:pt x="133" y="133"/>
                  </a:lnTo>
                  <a:lnTo>
                    <a:pt x="133" y="110"/>
                  </a:lnTo>
                  <a:lnTo>
                    <a:pt x="133" y="77"/>
                  </a:lnTo>
                  <a:lnTo>
                    <a:pt x="166" y="33"/>
                  </a:lnTo>
                  <a:lnTo>
                    <a:pt x="198" y="0"/>
                  </a:lnTo>
                  <a:lnTo>
                    <a:pt x="248" y="0"/>
                  </a:lnTo>
                  <a:lnTo>
                    <a:pt x="313" y="0"/>
                  </a:lnTo>
                  <a:lnTo>
                    <a:pt x="397" y="0"/>
                  </a:lnTo>
                  <a:lnTo>
                    <a:pt x="447" y="0"/>
                  </a:lnTo>
                  <a:lnTo>
                    <a:pt x="463" y="33"/>
                  </a:lnTo>
                  <a:lnTo>
                    <a:pt x="480" y="66"/>
                  </a:lnTo>
                  <a:lnTo>
                    <a:pt x="480" y="133"/>
                  </a:lnTo>
                  <a:lnTo>
                    <a:pt x="480" y="166"/>
                  </a:lnTo>
                  <a:lnTo>
                    <a:pt x="480" y="210"/>
                  </a:lnTo>
                  <a:lnTo>
                    <a:pt x="480" y="254"/>
                  </a:lnTo>
                  <a:lnTo>
                    <a:pt x="480" y="287"/>
                  </a:lnTo>
                  <a:lnTo>
                    <a:pt x="480" y="332"/>
                  </a:lnTo>
                  <a:lnTo>
                    <a:pt x="463" y="365"/>
                  </a:lnTo>
                  <a:lnTo>
                    <a:pt x="414" y="409"/>
                  </a:lnTo>
                  <a:lnTo>
                    <a:pt x="397" y="442"/>
                  </a:lnTo>
                  <a:lnTo>
                    <a:pt x="381" y="475"/>
                  </a:lnTo>
                  <a:lnTo>
                    <a:pt x="365" y="520"/>
                  </a:lnTo>
                  <a:lnTo>
                    <a:pt x="346" y="576"/>
                  </a:lnTo>
                  <a:lnTo>
                    <a:pt x="346" y="609"/>
                  </a:lnTo>
                  <a:lnTo>
                    <a:pt x="346" y="664"/>
                  </a:lnTo>
                  <a:lnTo>
                    <a:pt x="330" y="720"/>
                  </a:lnTo>
                  <a:lnTo>
                    <a:pt x="330" y="764"/>
                  </a:lnTo>
                  <a:lnTo>
                    <a:pt x="330" y="797"/>
                  </a:lnTo>
                  <a:lnTo>
                    <a:pt x="313" y="830"/>
                  </a:lnTo>
                  <a:lnTo>
                    <a:pt x="281" y="874"/>
                  </a:lnTo>
                  <a:lnTo>
                    <a:pt x="248" y="930"/>
                  </a:lnTo>
                  <a:lnTo>
                    <a:pt x="231" y="963"/>
                  </a:lnTo>
                  <a:lnTo>
                    <a:pt x="198" y="1018"/>
                  </a:lnTo>
                  <a:lnTo>
                    <a:pt x="166" y="1051"/>
                  </a:lnTo>
                  <a:lnTo>
                    <a:pt x="166" y="1106"/>
                  </a:lnTo>
                  <a:lnTo>
                    <a:pt x="146" y="1152"/>
                  </a:lnTo>
                </a:path>
              </a:pathLst>
            </a:custGeom>
            <a:solidFill>
              <a:schemeClr val="accent2"/>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31" name="Ellipse 72730">
            <a:extLst>
              <a:ext uri="{FF2B5EF4-FFF2-40B4-BE49-F238E27FC236}">
                <a16:creationId xmlns:a16="http://schemas.microsoft.com/office/drawing/2014/main" id="{86AF147F-1C4D-4B97-9D75-59EC10B580DC}"/>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764" name="Ellipse 72731">
            <a:extLst>
              <a:ext uri="{FF2B5EF4-FFF2-40B4-BE49-F238E27FC236}">
                <a16:creationId xmlns:a16="http://schemas.microsoft.com/office/drawing/2014/main" id="{B9D00DF0-002E-4595-9D4E-3051108D2C4D}"/>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733" name="Gerade Verbindung 72732">
            <a:extLst>
              <a:ext uri="{FF2B5EF4-FFF2-40B4-BE49-F238E27FC236}">
                <a16:creationId xmlns:a16="http://schemas.microsoft.com/office/drawing/2014/main" id="{EBF62E42-3262-4A09-872D-3B29406D5E58}"/>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21881" name="Group 34">
            <a:extLst>
              <a:ext uri="{FF2B5EF4-FFF2-40B4-BE49-F238E27FC236}">
                <a16:creationId xmlns:a16="http://schemas.microsoft.com/office/drawing/2014/main" id="{1ECF2EF2-FBB7-478C-BA31-23701F0D3B01}"/>
              </a:ext>
            </a:extLst>
          </p:cNvPr>
          <p:cNvGrpSpPr>
            <a:grpSpLocks/>
          </p:cNvGrpSpPr>
          <p:nvPr/>
        </p:nvGrpSpPr>
        <p:grpSpPr bwMode="auto">
          <a:xfrm>
            <a:off x="4419600" y="3962400"/>
            <a:ext cx="3124200" cy="762000"/>
            <a:chOff x="2784" y="2496"/>
            <a:chExt cx="1968" cy="480"/>
          </a:xfrm>
        </p:grpSpPr>
        <p:grpSp>
          <p:nvGrpSpPr>
            <p:cNvPr id="74900" name="Group 32">
              <a:extLst>
                <a:ext uri="{FF2B5EF4-FFF2-40B4-BE49-F238E27FC236}">
                  <a16:creationId xmlns:a16="http://schemas.microsoft.com/office/drawing/2014/main" id="{254C591D-8798-44B6-8470-E27AD9A15FC5}"/>
                </a:ext>
              </a:extLst>
            </p:cNvPr>
            <p:cNvGrpSpPr>
              <a:grpSpLocks/>
            </p:cNvGrpSpPr>
            <p:nvPr/>
          </p:nvGrpSpPr>
          <p:grpSpPr bwMode="auto">
            <a:xfrm>
              <a:off x="2784" y="2496"/>
              <a:ext cx="1968" cy="480"/>
              <a:chOff x="2784" y="2496"/>
              <a:chExt cx="1968" cy="480"/>
            </a:xfrm>
          </p:grpSpPr>
          <p:sp>
            <p:nvSpPr>
              <p:cNvPr id="74902" name="Rechteck 72733">
                <a:extLst>
                  <a:ext uri="{FF2B5EF4-FFF2-40B4-BE49-F238E27FC236}">
                    <a16:creationId xmlns:a16="http://schemas.microsoft.com/office/drawing/2014/main" id="{4FDB0AE3-9D0B-40D3-B8EE-FD60B9C049E6}"/>
                  </a:ext>
                </a:extLst>
              </p:cNvPr>
              <p:cNvSpPr>
                <a:spLocks noChangeArrowheads="1"/>
              </p:cNvSpPr>
              <p:nvPr/>
            </p:nvSpPr>
            <p:spPr bwMode="auto">
              <a:xfrm>
                <a:off x="2784" y="2496"/>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903" name="Rechteck 72734">
                <a:extLst>
                  <a:ext uri="{FF2B5EF4-FFF2-40B4-BE49-F238E27FC236}">
                    <a16:creationId xmlns:a16="http://schemas.microsoft.com/office/drawing/2014/main" id="{54F8ADB1-3E56-4DE7-8882-4F3BF20164BA}"/>
                  </a:ext>
                </a:extLst>
              </p:cNvPr>
              <p:cNvSpPr>
                <a:spLocks noChangeArrowheads="1"/>
              </p:cNvSpPr>
              <p:nvPr/>
            </p:nvSpPr>
            <p:spPr bwMode="auto">
              <a:xfrm>
                <a:off x="3408" y="2496"/>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901" name="Rechteck 72736">
              <a:extLst>
                <a:ext uri="{FF2B5EF4-FFF2-40B4-BE49-F238E27FC236}">
                  <a16:creationId xmlns:a16="http://schemas.microsoft.com/office/drawing/2014/main" id="{8FA3EC28-3CF4-4CE9-88DC-A74BE48C44EA}"/>
                </a:ext>
              </a:extLst>
            </p:cNvPr>
            <p:cNvSpPr>
              <a:spLocks noChangeArrowheads="1"/>
            </p:cNvSpPr>
            <p:nvPr/>
          </p:nvSpPr>
          <p:spPr bwMode="auto">
            <a:xfrm>
              <a:off x="3504" y="2544"/>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39" name="Gerade Verbindung 72738">
            <a:extLst>
              <a:ext uri="{FF2B5EF4-FFF2-40B4-BE49-F238E27FC236}">
                <a16:creationId xmlns:a16="http://schemas.microsoft.com/office/drawing/2014/main" id="{F4767E75-2B75-4948-BF2F-4ECA4433E1C8}"/>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10021" name="Group 40">
            <a:extLst>
              <a:ext uri="{FF2B5EF4-FFF2-40B4-BE49-F238E27FC236}">
                <a16:creationId xmlns:a16="http://schemas.microsoft.com/office/drawing/2014/main" id="{69F8FD6E-8A6F-414C-BFCE-7882A8D0A596}"/>
              </a:ext>
            </a:extLst>
          </p:cNvPr>
          <p:cNvGrpSpPr>
            <a:grpSpLocks/>
          </p:cNvGrpSpPr>
          <p:nvPr/>
        </p:nvGrpSpPr>
        <p:grpSpPr bwMode="auto">
          <a:xfrm>
            <a:off x="4419600" y="3886200"/>
            <a:ext cx="3124200" cy="762000"/>
            <a:chOff x="2784" y="2448"/>
            <a:chExt cx="1968" cy="480"/>
          </a:xfrm>
        </p:grpSpPr>
        <p:grpSp>
          <p:nvGrpSpPr>
            <p:cNvPr id="74896" name="Group 38">
              <a:extLst>
                <a:ext uri="{FF2B5EF4-FFF2-40B4-BE49-F238E27FC236}">
                  <a16:creationId xmlns:a16="http://schemas.microsoft.com/office/drawing/2014/main" id="{64537B36-8080-4E92-A74A-A91405D385E8}"/>
                </a:ext>
              </a:extLst>
            </p:cNvPr>
            <p:cNvGrpSpPr>
              <a:grpSpLocks/>
            </p:cNvGrpSpPr>
            <p:nvPr/>
          </p:nvGrpSpPr>
          <p:grpSpPr bwMode="auto">
            <a:xfrm>
              <a:off x="2784" y="2448"/>
              <a:ext cx="1968" cy="480"/>
              <a:chOff x="2784" y="2448"/>
              <a:chExt cx="1968" cy="480"/>
            </a:xfrm>
          </p:grpSpPr>
          <p:sp>
            <p:nvSpPr>
              <p:cNvPr id="74898" name="Rechteck 72739">
                <a:extLst>
                  <a:ext uri="{FF2B5EF4-FFF2-40B4-BE49-F238E27FC236}">
                    <a16:creationId xmlns:a16="http://schemas.microsoft.com/office/drawing/2014/main" id="{63DADCBC-C067-4C07-BE4D-6412E3D30EE2}"/>
                  </a:ext>
                </a:extLst>
              </p:cNvPr>
              <p:cNvSpPr>
                <a:spLocks noChangeArrowheads="1"/>
              </p:cNvSpPr>
              <p:nvPr/>
            </p:nvSpPr>
            <p:spPr bwMode="auto">
              <a:xfrm>
                <a:off x="2784" y="2448"/>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99" name="Rechteck 72740">
                <a:extLst>
                  <a:ext uri="{FF2B5EF4-FFF2-40B4-BE49-F238E27FC236}">
                    <a16:creationId xmlns:a16="http://schemas.microsoft.com/office/drawing/2014/main" id="{FCC0E7B9-8A93-4CF7-AB42-29E66EAAAE38}"/>
                  </a:ext>
                </a:extLst>
              </p:cNvPr>
              <p:cNvSpPr>
                <a:spLocks noChangeArrowheads="1"/>
              </p:cNvSpPr>
              <p:nvPr/>
            </p:nvSpPr>
            <p:spPr bwMode="auto">
              <a:xfrm>
                <a:off x="3408" y="2448"/>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97" name="Rechteck 72742">
              <a:extLst>
                <a:ext uri="{FF2B5EF4-FFF2-40B4-BE49-F238E27FC236}">
                  <a16:creationId xmlns:a16="http://schemas.microsoft.com/office/drawing/2014/main" id="{44D8F3D5-F1C6-4B8C-84F2-90832E90D426}"/>
                </a:ext>
              </a:extLst>
            </p:cNvPr>
            <p:cNvSpPr>
              <a:spLocks noChangeArrowheads="1"/>
            </p:cNvSpPr>
            <p:nvPr/>
          </p:nvSpPr>
          <p:spPr bwMode="auto">
            <a:xfrm>
              <a:off x="3504" y="2496"/>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45" name="Gerade Verbindung 72744">
            <a:extLst>
              <a:ext uri="{FF2B5EF4-FFF2-40B4-BE49-F238E27FC236}">
                <a16:creationId xmlns:a16="http://schemas.microsoft.com/office/drawing/2014/main" id="{A43CAAE4-18D0-4711-A5A7-E9055276B1B0}"/>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27892" name="Group 46">
            <a:extLst>
              <a:ext uri="{FF2B5EF4-FFF2-40B4-BE49-F238E27FC236}">
                <a16:creationId xmlns:a16="http://schemas.microsoft.com/office/drawing/2014/main" id="{7235F978-92BE-42E8-AA2D-51CB10CC06B6}"/>
              </a:ext>
            </a:extLst>
          </p:cNvPr>
          <p:cNvGrpSpPr>
            <a:grpSpLocks/>
          </p:cNvGrpSpPr>
          <p:nvPr/>
        </p:nvGrpSpPr>
        <p:grpSpPr bwMode="auto">
          <a:xfrm>
            <a:off x="4419600" y="3962400"/>
            <a:ext cx="3124200" cy="762000"/>
            <a:chOff x="2784" y="2496"/>
            <a:chExt cx="1968" cy="480"/>
          </a:xfrm>
        </p:grpSpPr>
        <p:grpSp>
          <p:nvGrpSpPr>
            <p:cNvPr id="74892" name="Group 44">
              <a:extLst>
                <a:ext uri="{FF2B5EF4-FFF2-40B4-BE49-F238E27FC236}">
                  <a16:creationId xmlns:a16="http://schemas.microsoft.com/office/drawing/2014/main" id="{6AEF02B9-7CF6-48C5-8900-8D159505C0F8}"/>
                </a:ext>
              </a:extLst>
            </p:cNvPr>
            <p:cNvGrpSpPr>
              <a:grpSpLocks/>
            </p:cNvGrpSpPr>
            <p:nvPr/>
          </p:nvGrpSpPr>
          <p:grpSpPr bwMode="auto">
            <a:xfrm>
              <a:off x="2784" y="2496"/>
              <a:ext cx="1968" cy="480"/>
              <a:chOff x="2784" y="2496"/>
              <a:chExt cx="1968" cy="480"/>
            </a:xfrm>
          </p:grpSpPr>
          <p:sp>
            <p:nvSpPr>
              <p:cNvPr id="74894" name="Rechteck 72745">
                <a:extLst>
                  <a:ext uri="{FF2B5EF4-FFF2-40B4-BE49-F238E27FC236}">
                    <a16:creationId xmlns:a16="http://schemas.microsoft.com/office/drawing/2014/main" id="{5C9943EB-7984-48DB-80CD-03A1905BD8AC}"/>
                  </a:ext>
                </a:extLst>
              </p:cNvPr>
              <p:cNvSpPr>
                <a:spLocks noChangeArrowheads="1"/>
              </p:cNvSpPr>
              <p:nvPr/>
            </p:nvSpPr>
            <p:spPr bwMode="auto">
              <a:xfrm>
                <a:off x="2784" y="2496"/>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95" name="Rechteck 72746">
                <a:extLst>
                  <a:ext uri="{FF2B5EF4-FFF2-40B4-BE49-F238E27FC236}">
                    <a16:creationId xmlns:a16="http://schemas.microsoft.com/office/drawing/2014/main" id="{487DF2F4-D1DB-43B7-A3AB-56C323EA8390}"/>
                  </a:ext>
                </a:extLst>
              </p:cNvPr>
              <p:cNvSpPr>
                <a:spLocks noChangeArrowheads="1"/>
              </p:cNvSpPr>
              <p:nvPr/>
            </p:nvSpPr>
            <p:spPr bwMode="auto">
              <a:xfrm>
                <a:off x="3408" y="2496"/>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93" name="Rechteck 72748">
              <a:extLst>
                <a:ext uri="{FF2B5EF4-FFF2-40B4-BE49-F238E27FC236}">
                  <a16:creationId xmlns:a16="http://schemas.microsoft.com/office/drawing/2014/main" id="{F525B276-D3BD-4A81-92D2-090C07A04EA2}"/>
                </a:ext>
              </a:extLst>
            </p:cNvPr>
            <p:cNvSpPr>
              <a:spLocks noChangeArrowheads="1"/>
            </p:cNvSpPr>
            <p:nvPr/>
          </p:nvSpPr>
          <p:spPr bwMode="auto">
            <a:xfrm>
              <a:off x="3504" y="2544"/>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51" name="Gerade Verbindung 72750">
            <a:extLst>
              <a:ext uri="{FF2B5EF4-FFF2-40B4-BE49-F238E27FC236}">
                <a16:creationId xmlns:a16="http://schemas.microsoft.com/office/drawing/2014/main" id="{0642E185-276E-4FF4-8404-2F3BCAEDA1D9}"/>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2600" name="Group 52">
            <a:extLst>
              <a:ext uri="{FF2B5EF4-FFF2-40B4-BE49-F238E27FC236}">
                <a16:creationId xmlns:a16="http://schemas.microsoft.com/office/drawing/2014/main" id="{7974276E-0121-4D5B-90BB-E34FDE5DCB58}"/>
              </a:ext>
            </a:extLst>
          </p:cNvPr>
          <p:cNvGrpSpPr>
            <a:grpSpLocks/>
          </p:cNvGrpSpPr>
          <p:nvPr/>
        </p:nvGrpSpPr>
        <p:grpSpPr bwMode="auto">
          <a:xfrm>
            <a:off x="4495800" y="4114800"/>
            <a:ext cx="3124200" cy="762000"/>
            <a:chOff x="2832" y="2592"/>
            <a:chExt cx="1968" cy="480"/>
          </a:xfrm>
        </p:grpSpPr>
        <p:grpSp>
          <p:nvGrpSpPr>
            <p:cNvPr id="74888" name="Group 50">
              <a:extLst>
                <a:ext uri="{FF2B5EF4-FFF2-40B4-BE49-F238E27FC236}">
                  <a16:creationId xmlns:a16="http://schemas.microsoft.com/office/drawing/2014/main" id="{451CC057-0791-440C-BC52-CA2D205570D1}"/>
                </a:ext>
              </a:extLst>
            </p:cNvPr>
            <p:cNvGrpSpPr>
              <a:grpSpLocks/>
            </p:cNvGrpSpPr>
            <p:nvPr/>
          </p:nvGrpSpPr>
          <p:grpSpPr bwMode="auto">
            <a:xfrm>
              <a:off x="2832" y="2592"/>
              <a:ext cx="1968" cy="480"/>
              <a:chOff x="2832" y="2592"/>
              <a:chExt cx="1968" cy="480"/>
            </a:xfrm>
          </p:grpSpPr>
          <p:sp>
            <p:nvSpPr>
              <p:cNvPr id="74890" name="Rechteck 72751">
                <a:extLst>
                  <a:ext uri="{FF2B5EF4-FFF2-40B4-BE49-F238E27FC236}">
                    <a16:creationId xmlns:a16="http://schemas.microsoft.com/office/drawing/2014/main" id="{64DA506D-50F2-4C01-9196-A4B543480622}"/>
                  </a:ext>
                </a:extLst>
              </p:cNvPr>
              <p:cNvSpPr>
                <a:spLocks noChangeArrowheads="1"/>
              </p:cNvSpPr>
              <p:nvPr/>
            </p:nvSpPr>
            <p:spPr bwMode="auto">
              <a:xfrm>
                <a:off x="2832" y="259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91" name="Rechteck 72752">
                <a:extLst>
                  <a:ext uri="{FF2B5EF4-FFF2-40B4-BE49-F238E27FC236}">
                    <a16:creationId xmlns:a16="http://schemas.microsoft.com/office/drawing/2014/main" id="{F8E608A6-40EE-4618-995A-E358A0084049}"/>
                  </a:ext>
                </a:extLst>
              </p:cNvPr>
              <p:cNvSpPr>
                <a:spLocks noChangeArrowheads="1"/>
              </p:cNvSpPr>
              <p:nvPr/>
            </p:nvSpPr>
            <p:spPr bwMode="auto">
              <a:xfrm>
                <a:off x="3456" y="2592"/>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89" name="Rechteck 72754">
              <a:extLst>
                <a:ext uri="{FF2B5EF4-FFF2-40B4-BE49-F238E27FC236}">
                  <a16:creationId xmlns:a16="http://schemas.microsoft.com/office/drawing/2014/main" id="{AD44CDF0-9ADE-4D26-A884-D69B2D87B995}"/>
                </a:ext>
              </a:extLst>
            </p:cNvPr>
            <p:cNvSpPr>
              <a:spLocks noChangeArrowheads="1"/>
            </p:cNvSpPr>
            <p:nvPr/>
          </p:nvSpPr>
          <p:spPr bwMode="auto">
            <a:xfrm>
              <a:off x="3552" y="2640"/>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57" name="Gerade Verbindung 72756">
            <a:extLst>
              <a:ext uri="{FF2B5EF4-FFF2-40B4-BE49-F238E27FC236}">
                <a16:creationId xmlns:a16="http://schemas.microsoft.com/office/drawing/2014/main" id="{BC144502-F567-494B-9F15-0FADDB8E9460}"/>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17861" name="Group 58">
            <a:extLst>
              <a:ext uri="{FF2B5EF4-FFF2-40B4-BE49-F238E27FC236}">
                <a16:creationId xmlns:a16="http://schemas.microsoft.com/office/drawing/2014/main" id="{A6B3CEA4-620E-4542-95F8-3C3CA6B8465C}"/>
              </a:ext>
            </a:extLst>
          </p:cNvPr>
          <p:cNvGrpSpPr>
            <a:grpSpLocks/>
          </p:cNvGrpSpPr>
          <p:nvPr/>
        </p:nvGrpSpPr>
        <p:grpSpPr bwMode="auto">
          <a:xfrm>
            <a:off x="4648200" y="4038600"/>
            <a:ext cx="3124200" cy="762000"/>
            <a:chOff x="2928" y="2544"/>
            <a:chExt cx="1968" cy="480"/>
          </a:xfrm>
        </p:grpSpPr>
        <p:grpSp>
          <p:nvGrpSpPr>
            <p:cNvPr id="74884" name="Group 56">
              <a:extLst>
                <a:ext uri="{FF2B5EF4-FFF2-40B4-BE49-F238E27FC236}">
                  <a16:creationId xmlns:a16="http://schemas.microsoft.com/office/drawing/2014/main" id="{DE54FA6A-1A9F-4162-829B-D5A905FD771C}"/>
                </a:ext>
              </a:extLst>
            </p:cNvPr>
            <p:cNvGrpSpPr>
              <a:grpSpLocks/>
            </p:cNvGrpSpPr>
            <p:nvPr/>
          </p:nvGrpSpPr>
          <p:grpSpPr bwMode="auto">
            <a:xfrm>
              <a:off x="2928" y="2544"/>
              <a:ext cx="1968" cy="480"/>
              <a:chOff x="2928" y="2544"/>
              <a:chExt cx="1968" cy="480"/>
            </a:xfrm>
          </p:grpSpPr>
          <p:sp>
            <p:nvSpPr>
              <p:cNvPr id="74886" name="Rechteck 72757">
                <a:extLst>
                  <a:ext uri="{FF2B5EF4-FFF2-40B4-BE49-F238E27FC236}">
                    <a16:creationId xmlns:a16="http://schemas.microsoft.com/office/drawing/2014/main" id="{20B7BAD0-CDBB-4DB0-BD9B-A584A562FC5D}"/>
                  </a:ext>
                </a:extLst>
              </p:cNvPr>
              <p:cNvSpPr>
                <a:spLocks noChangeArrowheads="1"/>
              </p:cNvSpPr>
              <p:nvPr/>
            </p:nvSpPr>
            <p:spPr bwMode="auto">
              <a:xfrm>
                <a:off x="2928" y="2544"/>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87" name="Rechteck 72758">
                <a:extLst>
                  <a:ext uri="{FF2B5EF4-FFF2-40B4-BE49-F238E27FC236}">
                    <a16:creationId xmlns:a16="http://schemas.microsoft.com/office/drawing/2014/main" id="{9D989628-20EB-40B1-BFC6-D49C9DB782A1}"/>
                  </a:ext>
                </a:extLst>
              </p:cNvPr>
              <p:cNvSpPr>
                <a:spLocks noChangeArrowheads="1"/>
              </p:cNvSpPr>
              <p:nvPr/>
            </p:nvSpPr>
            <p:spPr bwMode="auto">
              <a:xfrm>
                <a:off x="3552" y="2544"/>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85" name="Rechteck 72760">
              <a:extLst>
                <a:ext uri="{FF2B5EF4-FFF2-40B4-BE49-F238E27FC236}">
                  <a16:creationId xmlns:a16="http://schemas.microsoft.com/office/drawing/2014/main" id="{8B2D7996-9B70-407B-B37B-652EB032E372}"/>
                </a:ext>
              </a:extLst>
            </p:cNvPr>
            <p:cNvSpPr>
              <a:spLocks noChangeArrowheads="1"/>
            </p:cNvSpPr>
            <p:nvPr/>
          </p:nvSpPr>
          <p:spPr bwMode="auto">
            <a:xfrm>
              <a:off x="3648" y="2592"/>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5255" name="Group 63">
            <a:extLst>
              <a:ext uri="{FF2B5EF4-FFF2-40B4-BE49-F238E27FC236}">
                <a16:creationId xmlns:a16="http://schemas.microsoft.com/office/drawing/2014/main" id="{73EA9BF9-86D0-40EC-A559-1175BAAB5F3B}"/>
              </a:ext>
            </a:extLst>
          </p:cNvPr>
          <p:cNvGrpSpPr>
            <a:grpSpLocks/>
          </p:cNvGrpSpPr>
          <p:nvPr/>
        </p:nvGrpSpPr>
        <p:grpSpPr bwMode="auto">
          <a:xfrm>
            <a:off x="4648200" y="4114800"/>
            <a:ext cx="3124200" cy="762000"/>
            <a:chOff x="2928" y="2592"/>
            <a:chExt cx="1968" cy="480"/>
          </a:xfrm>
        </p:grpSpPr>
        <p:grpSp>
          <p:nvGrpSpPr>
            <p:cNvPr id="74880" name="Group 61">
              <a:extLst>
                <a:ext uri="{FF2B5EF4-FFF2-40B4-BE49-F238E27FC236}">
                  <a16:creationId xmlns:a16="http://schemas.microsoft.com/office/drawing/2014/main" id="{B2225B82-B2A6-46AC-B49B-036C112AB09C}"/>
                </a:ext>
              </a:extLst>
            </p:cNvPr>
            <p:cNvGrpSpPr>
              <a:grpSpLocks/>
            </p:cNvGrpSpPr>
            <p:nvPr/>
          </p:nvGrpSpPr>
          <p:grpSpPr bwMode="auto">
            <a:xfrm>
              <a:off x="2928" y="2592"/>
              <a:ext cx="1968" cy="480"/>
              <a:chOff x="2928" y="2592"/>
              <a:chExt cx="1968" cy="480"/>
            </a:xfrm>
          </p:grpSpPr>
          <p:sp>
            <p:nvSpPr>
              <p:cNvPr id="74882" name="Rechteck 72762">
                <a:extLst>
                  <a:ext uri="{FF2B5EF4-FFF2-40B4-BE49-F238E27FC236}">
                    <a16:creationId xmlns:a16="http://schemas.microsoft.com/office/drawing/2014/main" id="{5E783C14-6AC4-4F1A-8160-BE3CF0B29B34}"/>
                  </a:ext>
                </a:extLst>
              </p:cNvPr>
              <p:cNvSpPr>
                <a:spLocks noChangeArrowheads="1"/>
              </p:cNvSpPr>
              <p:nvPr/>
            </p:nvSpPr>
            <p:spPr bwMode="auto">
              <a:xfrm>
                <a:off x="2928" y="259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83" name="Rechteck 72763">
                <a:extLst>
                  <a:ext uri="{FF2B5EF4-FFF2-40B4-BE49-F238E27FC236}">
                    <a16:creationId xmlns:a16="http://schemas.microsoft.com/office/drawing/2014/main" id="{122FF85B-0CE0-45E3-9382-217C615D43FA}"/>
                  </a:ext>
                </a:extLst>
              </p:cNvPr>
              <p:cNvSpPr>
                <a:spLocks noChangeArrowheads="1"/>
              </p:cNvSpPr>
              <p:nvPr/>
            </p:nvSpPr>
            <p:spPr bwMode="auto">
              <a:xfrm>
                <a:off x="3552" y="2592"/>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81" name="Rechteck 72765">
              <a:extLst>
                <a:ext uri="{FF2B5EF4-FFF2-40B4-BE49-F238E27FC236}">
                  <a16:creationId xmlns:a16="http://schemas.microsoft.com/office/drawing/2014/main" id="{31323240-AAA6-429E-836A-959B5616C2A8}"/>
                </a:ext>
              </a:extLst>
            </p:cNvPr>
            <p:cNvSpPr>
              <a:spLocks noChangeArrowheads="1"/>
            </p:cNvSpPr>
            <p:nvPr/>
          </p:nvSpPr>
          <p:spPr bwMode="auto">
            <a:xfrm>
              <a:off x="3648" y="2640"/>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4182" name="Group 68">
            <a:extLst>
              <a:ext uri="{FF2B5EF4-FFF2-40B4-BE49-F238E27FC236}">
                <a16:creationId xmlns:a16="http://schemas.microsoft.com/office/drawing/2014/main" id="{E9E1627E-B930-46A3-8E0D-774FF1F48913}"/>
              </a:ext>
            </a:extLst>
          </p:cNvPr>
          <p:cNvGrpSpPr>
            <a:grpSpLocks/>
          </p:cNvGrpSpPr>
          <p:nvPr/>
        </p:nvGrpSpPr>
        <p:grpSpPr bwMode="auto">
          <a:xfrm>
            <a:off x="4648200" y="4114800"/>
            <a:ext cx="3124200" cy="762000"/>
            <a:chOff x="2928" y="2592"/>
            <a:chExt cx="1968" cy="480"/>
          </a:xfrm>
        </p:grpSpPr>
        <p:grpSp>
          <p:nvGrpSpPr>
            <p:cNvPr id="74876" name="Group 66">
              <a:extLst>
                <a:ext uri="{FF2B5EF4-FFF2-40B4-BE49-F238E27FC236}">
                  <a16:creationId xmlns:a16="http://schemas.microsoft.com/office/drawing/2014/main" id="{A418BF5D-C4E9-49C7-BAA1-7887BEDADE37}"/>
                </a:ext>
              </a:extLst>
            </p:cNvPr>
            <p:cNvGrpSpPr>
              <a:grpSpLocks/>
            </p:cNvGrpSpPr>
            <p:nvPr/>
          </p:nvGrpSpPr>
          <p:grpSpPr bwMode="auto">
            <a:xfrm>
              <a:off x="2928" y="2592"/>
              <a:ext cx="1968" cy="480"/>
              <a:chOff x="2928" y="2592"/>
              <a:chExt cx="1968" cy="480"/>
            </a:xfrm>
          </p:grpSpPr>
          <p:sp>
            <p:nvSpPr>
              <p:cNvPr id="74878" name="Rechteck 72767">
                <a:extLst>
                  <a:ext uri="{FF2B5EF4-FFF2-40B4-BE49-F238E27FC236}">
                    <a16:creationId xmlns:a16="http://schemas.microsoft.com/office/drawing/2014/main" id="{B3D1B2A5-7A01-4C76-8BB5-AE0180B4235C}"/>
                  </a:ext>
                </a:extLst>
              </p:cNvPr>
              <p:cNvSpPr>
                <a:spLocks noChangeArrowheads="1"/>
              </p:cNvSpPr>
              <p:nvPr/>
            </p:nvSpPr>
            <p:spPr bwMode="auto">
              <a:xfrm>
                <a:off x="2928" y="259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79" name="Rechteck 72768">
                <a:extLst>
                  <a:ext uri="{FF2B5EF4-FFF2-40B4-BE49-F238E27FC236}">
                    <a16:creationId xmlns:a16="http://schemas.microsoft.com/office/drawing/2014/main" id="{13CE8A8C-A64F-4A98-B2AE-3DD384508B7F}"/>
                  </a:ext>
                </a:extLst>
              </p:cNvPr>
              <p:cNvSpPr>
                <a:spLocks noChangeArrowheads="1"/>
              </p:cNvSpPr>
              <p:nvPr/>
            </p:nvSpPr>
            <p:spPr bwMode="auto">
              <a:xfrm>
                <a:off x="3552" y="2592"/>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77" name="Rechteck 72770">
              <a:extLst>
                <a:ext uri="{FF2B5EF4-FFF2-40B4-BE49-F238E27FC236}">
                  <a16:creationId xmlns:a16="http://schemas.microsoft.com/office/drawing/2014/main" id="{389C7BA2-0463-4D42-928F-C45CF103F551}"/>
                </a:ext>
              </a:extLst>
            </p:cNvPr>
            <p:cNvSpPr>
              <a:spLocks noChangeArrowheads="1"/>
            </p:cNvSpPr>
            <p:nvPr/>
          </p:nvSpPr>
          <p:spPr bwMode="auto">
            <a:xfrm>
              <a:off x="3648" y="2640"/>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8617" name="Group 73">
            <a:extLst>
              <a:ext uri="{FF2B5EF4-FFF2-40B4-BE49-F238E27FC236}">
                <a16:creationId xmlns:a16="http://schemas.microsoft.com/office/drawing/2014/main" id="{F1C46CC3-3DBF-4CAD-BDCD-6B185AE4DE0F}"/>
              </a:ext>
            </a:extLst>
          </p:cNvPr>
          <p:cNvGrpSpPr>
            <a:grpSpLocks/>
          </p:cNvGrpSpPr>
          <p:nvPr/>
        </p:nvGrpSpPr>
        <p:grpSpPr bwMode="auto">
          <a:xfrm>
            <a:off x="4648200" y="4114800"/>
            <a:ext cx="3124200" cy="762000"/>
            <a:chOff x="2928" y="2592"/>
            <a:chExt cx="1968" cy="480"/>
          </a:xfrm>
        </p:grpSpPr>
        <p:grpSp>
          <p:nvGrpSpPr>
            <p:cNvPr id="74872" name="Group 71">
              <a:extLst>
                <a:ext uri="{FF2B5EF4-FFF2-40B4-BE49-F238E27FC236}">
                  <a16:creationId xmlns:a16="http://schemas.microsoft.com/office/drawing/2014/main" id="{B6B6A018-7B2B-441E-AA3D-1650CFCDF74F}"/>
                </a:ext>
              </a:extLst>
            </p:cNvPr>
            <p:cNvGrpSpPr>
              <a:grpSpLocks/>
            </p:cNvGrpSpPr>
            <p:nvPr/>
          </p:nvGrpSpPr>
          <p:grpSpPr bwMode="auto">
            <a:xfrm>
              <a:off x="2928" y="2592"/>
              <a:ext cx="1968" cy="480"/>
              <a:chOff x="2928" y="2592"/>
              <a:chExt cx="1968" cy="480"/>
            </a:xfrm>
          </p:grpSpPr>
          <p:sp>
            <p:nvSpPr>
              <p:cNvPr id="74874" name="Rechteck 72772">
                <a:extLst>
                  <a:ext uri="{FF2B5EF4-FFF2-40B4-BE49-F238E27FC236}">
                    <a16:creationId xmlns:a16="http://schemas.microsoft.com/office/drawing/2014/main" id="{49BAAEC2-0B4B-43FD-AEC6-26D45F4272AC}"/>
                  </a:ext>
                </a:extLst>
              </p:cNvPr>
              <p:cNvSpPr>
                <a:spLocks noChangeArrowheads="1"/>
              </p:cNvSpPr>
              <p:nvPr/>
            </p:nvSpPr>
            <p:spPr bwMode="auto">
              <a:xfrm>
                <a:off x="2928" y="259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75" name="Rechteck 72773">
                <a:extLst>
                  <a:ext uri="{FF2B5EF4-FFF2-40B4-BE49-F238E27FC236}">
                    <a16:creationId xmlns:a16="http://schemas.microsoft.com/office/drawing/2014/main" id="{857FD731-1EDC-4585-AF7B-460767937688}"/>
                  </a:ext>
                </a:extLst>
              </p:cNvPr>
              <p:cNvSpPr>
                <a:spLocks noChangeArrowheads="1"/>
              </p:cNvSpPr>
              <p:nvPr/>
            </p:nvSpPr>
            <p:spPr bwMode="auto">
              <a:xfrm>
                <a:off x="3552" y="2592"/>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73" name="Rechteck 72775">
              <a:extLst>
                <a:ext uri="{FF2B5EF4-FFF2-40B4-BE49-F238E27FC236}">
                  <a16:creationId xmlns:a16="http://schemas.microsoft.com/office/drawing/2014/main" id="{7A043E01-BA7D-4F68-97D4-6972C781F1F5}"/>
                </a:ext>
              </a:extLst>
            </p:cNvPr>
            <p:cNvSpPr>
              <a:spLocks noChangeArrowheads="1"/>
            </p:cNvSpPr>
            <p:nvPr/>
          </p:nvSpPr>
          <p:spPr bwMode="auto">
            <a:xfrm>
              <a:off x="3648" y="2640"/>
              <a:ext cx="432" cy="384"/>
            </a:xfrm>
            <a:prstGeom prst="rect">
              <a:avLst/>
            </a:prstGeom>
            <a:pattFill prst="pct25">
              <a:fgClr>
                <a:srgbClr val="33CC33"/>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78" name="Gerade Verbindung 72777">
            <a:extLst>
              <a:ext uri="{FF2B5EF4-FFF2-40B4-BE49-F238E27FC236}">
                <a16:creationId xmlns:a16="http://schemas.microsoft.com/office/drawing/2014/main" id="{6C8C63C3-1707-4011-A453-48F178E9A688}"/>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79" name="Gerade Verbindung 72778">
            <a:extLst>
              <a:ext uri="{FF2B5EF4-FFF2-40B4-BE49-F238E27FC236}">
                <a16:creationId xmlns:a16="http://schemas.microsoft.com/office/drawing/2014/main" id="{989FF111-BD6F-41AD-B116-B6297D953A4B}"/>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80" name="Gerade Verbindung 72779">
            <a:extLst>
              <a:ext uri="{FF2B5EF4-FFF2-40B4-BE49-F238E27FC236}">
                <a16:creationId xmlns:a16="http://schemas.microsoft.com/office/drawing/2014/main" id="{A82B0FBF-87D4-4B63-AD85-BBD864D7B146}"/>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81" name="Gerade Verbindung 72780">
            <a:extLst>
              <a:ext uri="{FF2B5EF4-FFF2-40B4-BE49-F238E27FC236}">
                <a16:creationId xmlns:a16="http://schemas.microsoft.com/office/drawing/2014/main" id="{E72E72BE-5CA4-4EBA-AF80-9137AD9D8AE5}"/>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82" name="Rechteck 72781">
            <a:extLst>
              <a:ext uri="{FF2B5EF4-FFF2-40B4-BE49-F238E27FC236}">
                <a16:creationId xmlns:a16="http://schemas.microsoft.com/office/drawing/2014/main" id="{85BD9832-1E2D-49EF-957A-EA605ED6748F}"/>
              </a:ext>
            </a:extLst>
          </p:cNvPr>
          <p:cNvSpPr>
            <a:spLocks noChangeArrowheads="1"/>
          </p:cNvSpPr>
          <p:nvPr/>
        </p:nvSpPr>
        <p:spPr bwMode="auto">
          <a:xfrm>
            <a:off x="3352800" y="510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und so weiter</a:t>
            </a:r>
          </a:p>
        </p:txBody>
      </p:sp>
      <p:sp>
        <p:nvSpPr>
          <p:cNvPr id="72783" name="Ellipse 72782">
            <a:extLst>
              <a:ext uri="{FF2B5EF4-FFF2-40B4-BE49-F238E27FC236}">
                <a16:creationId xmlns:a16="http://schemas.microsoft.com/office/drawing/2014/main" id="{62B14AD0-76BF-423B-9B45-73826C2EB22F}"/>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784" name="Ellipse 72783">
            <a:extLst>
              <a:ext uri="{FF2B5EF4-FFF2-40B4-BE49-F238E27FC236}">
                <a16:creationId xmlns:a16="http://schemas.microsoft.com/office/drawing/2014/main" id="{FF97A642-2D44-463F-B3FC-5E62E0A2540B}"/>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785" name="Gerade Verbindung 72784">
            <a:extLst>
              <a:ext uri="{FF2B5EF4-FFF2-40B4-BE49-F238E27FC236}">
                <a16:creationId xmlns:a16="http://schemas.microsoft.com/office/drawing/2014/main" id="{4279EEE8-6677-49B2-8939-9D55A193B434}"/>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86" name="Gerade Verbindung 72785">
            <a:extLst>
              <a:ext uri="{FF2B5EF4-FFF2-40B4-BE49-F238E27FC236}">
                <a16:creationId xmlns:a16="http://schemas.microsoft.com/office/drawing/2014/main" id="{1FB4EB46-A321-4E15-85EF-918C29DA7A7A}"/>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87" name="Gerade Verbindung 72786">
            <a:extLst>
              <a:ext uri="{FF2B5EF4-FFF2-40B4-BE49-F238E27FC236}">
                <a16:creationId xmlns:a16="http://schemas.microsoft.com/office/drawing/2014/main" id="{DDA03AD1-3284-4A2E-9A1F-A66C511A79AE}"/>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88" name="Gerade Verbindung 72787">
            <a:extLst>
              <a:ext uri="{FF2B5EF4-FFF2-40B4-BE49-F238E27FC236}">
                <a16:creationId xmlns:a16="http://schemas.microsoft.com/office/drawing/2014/main" id="{476D40CB-5814-4C0B-A890-BD1A5AD398A6}"/>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89" name="Gerade Verbindung 72788">
            <a:extLst>
              <a:ext uri="{FF2B5EF4-FFF2-40B4-BE49-F238E27FC236}">
                <a16:creationId xmlns:a16="http://schemas.microsoft.com/office/drawing/2014/main" id="{B042B978-14BC-4C43-9B0E-484E42F5E04D}"/>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90" name="Gerade Verbindung 72789">
            <a:extLst>
              <a:ext uri="{FF2B5EF4-FFF2-40B4-BE49-F238E27FC236}">
                <a16:creationId xmlns:a16="http://schemas.microsoft.com/office/drawing/2014/main" id="{891B9973-7AA0-4F3E-BCAA-89B9EAAF30CD}"/>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91" name="Gerade Verbindung 72790">
            <a:extLst>
              <a:ext uri="{FF2B5EF4-FFF2-40B4-BE49-F238E27FC236}">
                <a16:creationId xmlns:a16="http://schemas.microsoft.com/office/drawing/2014/main" id="{73F86E41-D688-4646-9694-94E6237D6961}"/>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92" name="Gerade Verbindung 72791">
            <a:extLst>
              <a:ext uri="{FF2B5EF4-FFF2-40B4-BE49-F238E27FC236}">
                <a16:creationId xmlns:a16="http://schemas.microsoft.com/office/drawing/2014/main" id="{52D3634A-E804-4FF2-BB12-8D721C687BC0}"/>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793" name="Gerade Verbindung 72792">
            <a:extLst>
              <a:ext uri="{FF2B5EF4-FFF2-40B4-BE49-F238E27FC236}">
                <a16:creationId xmlns:a16="http://schemas.microsoft.com/office/drawing/2014/main" id="{2C631F1B-0C24-465E-A5CF-434CFD76C120}"/>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4169" name="Group 93">
            <a:extLst>
              <a:ext uri="{FF2B5EF4-FFF2-40B4-BE49-F238E27FC236}">
                <a16:creationId xmlns:a16="http://schemas.microsoft.com/office/drawing/2014/main" id="{FD0AB858-0826-4CDD-80DF-1A32C3A6AB13}"/>
              </a:ext>
            </a:extLst>
          </p:cNvPr>
          <p:cNvGrpSpPr>
            <a:grpSpLocks/>
          </p:cNvGrpSpPr>
          <p:nvPr/>
        </p:nvGrpSpPr>
        <p:grpSpPr bwMode="auto">
          <a:xfrm>
            <a:off x="7010400" y="860425"/>
            <a:ext cx="741363" cy="2720975"/>
            <a:chOff x="4416" y="542"/>
            <a:chExt cx="467" cy="1714"/>
          </a:xfrm>
        </p:grpSpPr>
        <p:sp>
          <p:nvSpPr>
            <p:cNvPr id="74869" name="Rechteck 72793">
              <a:extLst>
                <a:ext uri="{FF2B5EF4-FFF2-40B4-BE49-F238E27FC236}">
                  <a16:creationId xmlns:a16="http://schemas.microsoft.com/office/drawing/2014/main" id="{65F0E8F0-BF62-467D-AA04-A5315670F338}"/>
                </a:ext>
              </a:extLst>
            </p:cNvPr>
            <p:cNvSpPr>
              <a:spLocks noChangeArrowheads="1"/>
            </p:cNvSpPr>
            <p:nvPr/>
          </p:nvSpPr>
          <p:spPr bwMode="auto">
            <a:xfrm>
              <a:off x="4560" y="912"/>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70" name="Form 72794">
              <a:extLst>
                <a:ext uri="{FF2B5EF4-FFF2-40B4-BE49-F238E27FC236}">
                  <a16:creationId xmlns:a16="http://schemas.microsoft.com/office/drawing/2014/main" id="{B961C187-9DDC-4716-B4DC-60FABE564C92}"/>
                </a:ext>
              </a:extLst>
            </p:cNvPr>
            <p:cNvSpPr>
              <a:spLocks noChangeArrowheads="1"/>
            </p:cNvSpPr>
            <p:nvPr/>
          </p:nvSpPr>
          <p:spPr bwMode="auto">
            <a:xfrm rot="10800000" flipH="1">
              <a:off x="4560" y="1968"/>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71" name="Form 72795">
              <a:extLst>
                <a:ext uri="{FF2B5EF4-FFF2-40B4-BE49-F238E27FC236}">
                  <a16:creationId xmlns:a16="http://schemas.microsoft.com/office/drawing/2014/main" id="{4B078E3B-7831-4FC8-A653-DE12155F44D6}"/>
                </a:ext>
              </a:extLst>
            </p:cNvPr>
            <p:cNvSpPr>
              <a:spLocks/>
            </p:cNvSpPr>
            <p:nvPr/>
          </p:nvSpPr>
          <p:spPr bwMode="auto">
            <a:xfrm>
              <a:off x="4416" y="542"/>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798" name="Rechteck 72797">
            <a:extLst>
              <a:ext uri="{FF2B5EF4-FFF2-40B4-BE49-F238E27FC236}">
                <a16:creationId xmlns:a16="http://schemas.microsoft.com/office/drawing/2014/main" id="{98CA1F63-658E-4B0B-A584-7E7DDA6C629E}"/>
              </a:ext>
            </a:extLst>
          </p:cNvPr>
          <p:cNvSpPr>
            <a:spLocks noChangeArrowheads="1"/>
          </p:cNvSpPr>
          <p:nvPr/>
        </p:nvSpPr>
        <p:spPr bwMode="auto">
          <a:xfrm>
            <a:off x="7239000" y="2667000"/>
            <a:ext cx="228600" cy="5334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5721" name="Group 100">
            <a:extLst>
              <a:ext uri="{FF2B5EF4-FFF2-40B4-BE49-F238E27FC236}">
                <a16:creationId xmlns:a16="http://schemas.microsoft.com/office/drawing/2014/main" id="{4FAB585C-883A-43FD-8C32-0B803AF06289}"/>
              </a:ext>
            </a:extLst>
          </p:cNvPr>
          <p:cNvGrpSpPr>
            <a:grpSpLocks/>
          </p:cNvGrpSpPr>
          <p:nvPr/>
        </p:nvGrpSpPr>
        <p:grpSpPr bwMode="auto">
          <a:xfrm>
            <a:off x="5791200" y="1851025"/>
            <a:ext cx="741363" cy="2720975"/>
            <a:chOff x="3648" y="1166"/>
            <a:chExt cx="467" cy="1714"/>
          </a:xfrm>
        </p:grpSpPr>
        <p:grpSp>
          <p:nvGrpSpPr>
            <p:cNvPr id="74864" name="Group 98">
              <a:extLst>
                <a:ext uri="{FF2B5EF4-FFF2-40B4-BE49-F238E27FC236}">
                  <a16:creationId xmlns:a16="http://schemas.microsoft.com/office/drawing/2014/main" id="{83EC2443-AC15-4F5E-9B77-FF05E73891DD}"/>
                </a:ext>
              </a:extLst>
            </p:cNvPr>
            <p:cNvGrpSpPr>
              <a:grpSpLocks/>
            </p:cNvGrpSpPr>
            <p:nvPr/>
          </p:nvGrpSpPr>
          <p:grpSpPr bwMode="auto">
            <a:xfrm>
              <a:off x="3648" y="1166"/>
              <a:ext cx="467" cy="1714"/>
              <a:chOff x="3648" y="1166"/>
              <a:chExt cx="467" cy="1714"/>
            </a:xfrm>
          </p:grpSpPr>
          <p:sp>
            <p:nvSpPr>
              <p:cNvPr id="74866" name="Rechteck 72798">
                <a:extLst>
                  <a:ext uri="{FF2B5EF4-FFF2-40B4-BE49-F238E27FC236}">
                    <a16:creationId xmlns:a16="http://schemas.microsoft.com/office/drawing/2014/main" id="{939F0BEE-2A4D-4E9B-AE97-EA3BDBF70CD8}"/>
                  </a:ext>
                </a:extLst>
              </p:cNvPr>
              <p:cNvSpPr>
                <a:spLocks noChangeArrowheads="1"/>
              </p:cNvSpPr>
              <p:nvPr/>
            </p:nvSpPr>
            <p:spPr bwMode="auto">
              <a:xfrm>
                <a:off x="3792" y="1536"/>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67" name="Form 72799">
                <a:extLst>
                  <a:ext uri="{FF2B5EF4-FFF2-40B4-BE49-F238E27FC236}">
                    <a16:creationId xmlns:a16="http://schemas.microsoft.com/office/drawing/2014/main" id="{6D400B83-3616-4B4A-88A8-5D2A3392D344}"/>
                  </a:ext>
                </a:extLst>
              </p:cNvPr>
              <p:cNvSpPr>
                <a:spLocks noChangeArrowheads="1"/>
              </p:cNvSpPr>
              <p:nvPr/>
            </p:nvSpPr>
            <p:spPr bwMode="auto">
              <a:xfrm rot="10800000" flipH="1">
                <a:off x="3792" y="2592"/>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68" name="Form 72800">
                <a:extLst>
                  <a:ext uri="{FF2B5EF4-FFF2-40B4-BE49-F238E27FC236}">
                    <a16:creationId xmlns:a16="http://schemas.microsoft.com/office/drawing/2014/main" id="{580C662B-3407-458E-9A9E-F93BB206B814}"/>
                  </a:ext>
                </a:extLst>
              </p:cNvPr>
              <p:cNvSpPr>
                <a:spLocks/>
              </p:cNvSpPr>
              <p:nvPr/>
            </p:nvSpPr>
            <p:spPr bwMode="auto">
              <a:xfrm>
                <a:off x="3648" y="1166"/>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865" name="Rechteck 72802">
              <a:extLst>
                <a:ext uri="{FF2B5EF4-FFF2-40B4-BE49-F238E27FC236}">
                  <a16:creationId xmlns:a16="http://schemas.microsoft.com/office/drawing/2014/main" id="{8DEBFDEF-23FF-44AA-917C-93482C3FDA60}"/>
                </a:ext>
              </a:extLst>
            </p:cNvPr>
            <p:cNvSpPr>
              <a:spLocks noChangeArrowheads="1"/>
            </p:cNvSpPr>
            <p:nvPr/>
          </p:nvSpPr>
          <p:spPr bwMode="auto">
            <a:xfrm>
              <a:off x="3792" y="2208"/>
              <a:ext cx="144" cy="33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2805" name="Rechteck 72804">
            <a:extLst>
              <a:ext uri="{FF2B5EF4-FFF2-40B4-BE49-F238E27FC236}">
                <a16:creationId xmlns:a16="http://schemas.microsoft.com/office/drawing/2014/main" id="{630B5300-815F-4B22-A2FC-22292F9D3BE1}"/>
              </a:ext>
            </a:extLst>
          </p:cNvPr>
          <p:cNvSpPr>
            <a:spLocks noChangeArrowheads="1"/>
          </p:cNvSpPr>
          <p:nvPr/>
        </p:nvSpPr>
        <p:spPr bwMode="auto">
          <a:xfrm>
            <a:off x="6019800" y="34290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806" name="Ellipse 72805">
            <a:extLst>
              <a:ext uri="{FF2B5EF4-FFF2-40B4-BE49-F238E27FC236}">
                <a16:creationId xmlns:a16="http://schemas.microsoft.com/office/drawing/2014/main" id="{699E2802-DF76-46BE-BED5-DD4CA8D40996}"/>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799" name="Ellipse 72806">
            <a:extLst>
              <a:ext uri="{FF2B5EF4-FFF2-40B4-BE49-F238E27FC236}">
                <a16:creationId xmlns:a16="http://schemas.microsoft.com/office/drawing/2014/main" id="{8B36767E-D495-4327-A337-3F143F043F49}"/>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808" name="Gerade Verbindung 72807">
            <a:extLst>
              <a:ext uri="{FF2B5EF4-FFF2-40B4-BE49-F238E27FC236}">
                <a16:creationId xmlns:a16="http://schemas.microsoft.com/office/drawing/2014/main" id="{3A2866DD-E06E-4E82-B545-5AE4AFAB8BC2}"/>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09" name="Gerade Verbindung 72808">
            <a:extLst>
              <a:ext uri="{FF2B5EF4-FFF2-40B4-BE49-F238E27FC236}">
                <a16:creationId xmlns:a16="http://schemas.microsoft.com/office/drawing/2014/main" id="{EFADA593-3C8D-4FB3-B1B5-C792CE3EEA5A}"/>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0" name="Gerade Verbindung 72809">
            <a:extLst>
              <a:ext uri="{FF2B5EF4-FFF2-40B4-BE49-F238E27FC236}">
                <a16:creationId xmlns:a16="http://schemas.microsoft.com/office/drawing/2014/main" id="{C75260F4-7C0A-43EB-AA86-B4F0D94581C5}"/>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1" name="Gerade Verbindung 72810">
            <a:extLst>
              <a:ext uri="{FF2B5EF4-FFF2-40B4-BE49-F238E27FC236}">
                <a16:creationId xmlns:a16="http://schemas.microsoft.com/office/drawing/2014/main" id="{65539F67-FBAC-402A-B105-320036BB870F}"/>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2" name="Gerade Verbindung 72811">
            <a:extLst>
              <a:ext uri="{FF2B5EF4-FFF2-40B4-BE49-F238E27FC236}">
                <a16:creationId xmlns:a16="http://schemas.microsoft.com/office/drawing/2014/main" id="{38966643-993B-4953-BEC9-77E062DED91C}"/>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3" name="Gerade Verbindung 72812">
            <a:extLst>
              <a:ext uri="{FF2B5EF4-FFF2-40B4-BE49-F238E27FC236}">
                <a16:creationId xmlns:a16="http://schemas.microsoft.com/office/drawing/2014/main" id="{79DFA95E-0F02-428A-ADA1-68B1579EFAE5}"/>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4" name="Gerade Verbindung 72813">
            <a:extLst>
              <a:ext uri="{FF2B5EF4-FFF2-40B4-BE49-F238E27FC236}">
                <a16:creationId xmlns:a16="http://schemas.microsoft.com/office/drawing/2014/main" id="{C3DB53C5-C6CC-492F-AB33-05924F99421B}"/>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5" name="Gerade Verbindung 72814">
            <a:extLst>
              <a:ext uri="{FF2B5EF4-FFF2-40B4-BE49-F238E27FC236}">
                <a16:creationId xmlns:a16="http://schemas.microsoft.com/office/drawing/2014/main" id="{EAB2F293-5813-4994-BEF1-69D19B234019}"/>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6" name="Gerade Verbindung 72815">
            <a:extLst>
              <a:ext uri="{FF2B5EF4-FFF2-40B4-BE49-F238E27FC236}">
                <a16:creationId xmlns:a16="http://schemas.microsoft.com/office/drawing/2014/main" id="{A8993C91-9498-4C9A-846A-8F8AF2DDAEF4}"/>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17" name="Ellipse 72816">
            <a:extLst>
              <a:ext uri="{FF2B5EF4-FFF2-40B4-BE49-F238E27FC236}">
                <a16:creationId xmlns:a16="http://schemas.microsoft.com/office/drawing/2014/main" id="{5D276DB4-E76F-4784-BC6A-53A4508EC556}"/>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10" name="Ellipse 72817">
            <a:extLst>
              <a:ext uri="{FF2B5EF4-FFF2-40B4-BE49-F238E27FC236}">
                <a16:creationId xmlns:a16="http://schemas.microsoft.com/office/drawing/2014/main" id="{E72951CA-9FC0-453F-8E9B-E7080880175C}"/>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819" name="Gerade Verbindung 72818">
            <a:extLst>
              <a:ext uri="{FF2B5EF4-FFF2-40B4-BE49-F238E27FC236}">
                <a16:creationId xmlns:a16="http://schemas.microsoft.com/office/drawing/2014/main" id="{39B18F8E-B691-45D1-AFB2-CAE8E8055ECA}"/>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0" name="Gerade Verbindung 72819">
            <a:extLst>
              <a:ext uri="{FF2B5EF4-FFF2-40B4-BE49-F238E27FC236}">
                <a16:creationId xmlns:a16="http://schemas.microsoft.com/office/drawing/2014/main" id="{B959A2BD-9A19-43A2-ADFE-2FCA36EB66FB}"/>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1" name="Gerade Verbindung 72820">
            <a:extLst>
              <a:ext uri="{FF2B5EF4-FFF2-40B4-BE49-F238E27FC236}">
                <a16:creationId xmlns:a16="http://schemas.microsoft.com/office/drawing/2014/main" id="{C4B68470-A3DB-4959-81DF-7668CD00090A}"/>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2" name="Gerade Verbindung 72821">
            <a:extLst>
              <a:ext uri="{FF2B5EF4-FFF2-40B4-BE49-F238E27FC236}">
                <a16:creationId xmlns:a16="http://schemas.microsoft.com/office/drawing/2014/main" id="{4F9558D9-B01D-4DFF-B97E-C5A1A9128518}"/>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3" name="Gerade Verbindung 72822">
            <a:extLst>
              <a:ext uri="{FF2B5EF4-FFF2-40B4-BE49-F238E27FC236}">
                <a16:creationId xmlns:a16="http://schemas.microsoft.com/office/drawing/2014/main" id="{E674F7B0-72DA-4692-8D9E-040B844221AA}"/>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4" name="Gerade Verbindung 72823">
            <a:extLst>
              <a:ext uri="{FF2B5EF4-FFF2-40B4-BE49-F238E27FC236}">
                <a16:creationId xmlns:a16="http://schemas.microsoft.com/office/drawing/2014/main" id="{C04F8438-5640-4EF3-84CC-502FDEB1C648}"/>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5" name="Gerade Verbindung 72824">
            <a:extLst>
              <a:ext uri="{FF2B5EF4-FFF2-40B4-BE49-F238E27FC236}">
                <a16:creationId xmlns:a16="http://schemas.microsoft.com/office/drawing/2014/main" id="{55F614F8-8F8B-4743-9F27-F8FC690D9F7D}"/>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6" name="Gerade Verbindung 72825">
            <a:extLst>
              <a:ext uri="{FF2B5EF4-FFF2-40B4-BE49-F238E27FC236}">
                <a16:creationId xmlns:a16="http://schemas.microsoft.com/office/drawing/2014/main" id="{E1627A89-6CF7-48AF-A3D5-2E102A15A2AC}"/>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7" name="Gerade Verbindung 72826">
            <a:extLst>
              <a:ext uri="{FF2B5EF4-FFF2-40B4-BE49-F238E27FC236}">
                <a16:creationId xmlns:a16="http://schemas.microsoft.com/office/drawing/2014/main" id="{E3666442-23A7-4D72-9BB1-5CCC3C755446}"/>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28" name="Ellipse 72827">
            <a:extLst>
              <a:ext uri="{FF2B5EF4-FFF2-40B4-BE49-F238E27FC236}">
                <a16:creationId xmlns:a16="http://schemas.microsoft.com/office/drawing/2014/main" id="{53C6BD38-FACF-4764-B46F-678225EE567B}"/>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21" name="Ellipse 72828">
            <a:extLst>
              <a:ext uri="{FF2B5EF4-FFF2-40B4-BE49-F238E27FC236}">
                <a16:creationId xmlns:a16="http://schemas.microsoft.com/office/drawing/2014/main" id="{828EE9B4-4429-42DC-86A9-7C3FB510895C}"/>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830" name="Gerade Verbindung 72829">
            <a:extLst>
              <a:ext uri="{FF2B5EF4-FFF2-40B4-BE49-F238E27FC236}">
                <a16:creationId xmlns:a16="http://schemas.microsoft.com/office/drawing/2014/main" id="{A414267B-7630-44E0-B528-927AA3680469}"/>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1" name="Gerade Verbindung 72830">
            <a:extLst>
              <a:ext uri="{FF2B5EF4-FFF2-40B4-BE49-F238E27FC236}">
                <a16:creationId xmlns:a16="http://schemas.microsoft.com/office/drawing/2014/main" id="{0D424777-2AAB-47A3-8BE6-FEFB2A1A7F57}"/>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2" name="Gerade Verbindung 72831">
            <a:extLst>
              <a:ext uri="{FF2B5EF4-FFF2-40B4-BE49-F238E27FC236}">
                <a16:creationId xmlns:a16="http://schemas.microsoft.com/office/drawing/2014/main" id="{E59884D2-BD63-4478-BC18-FDDD26479671}"/>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3" name="Gerade Verbindung 72832">
            <a:extLst>
              <a:ext uri="{FF2B5EF4-FFF2-40B4-BE49-F238E27FC236}">
                <a16:creationId xmlns:a16="http://schemas.microsoft.com/office/drawing/2014/main" id="{7634248D-1A55-4140-A423-870389E48F32}"/>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4" name="Gerade Verbindung 72833">
            <a:extLst>
              <a:ext uri="{FF2B5EF4-FFF2-40B4-BE49-F238E27FC236}">
                <a16:creationId xmlns:a16="http://schemas.microsoft.com/office/drawing/2014/main" id="{C07B808B-29F1-4907-AC7F-CC25FBA5EE7A}"/>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5" name="Gerade Verbindung 72834">
            <a:extLst>
              <a:ext uri="{FF2B5EF4-FFF2-40B4-BE49-F238E27FC236}">
                <a16:creationId xmlns:a16="http://schemas.microsoft.com/office/drawing/2014/main" id="{DE89BF69-9F62-48B0-9861-24AFD9E368BC}"/>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6" name="Gerade Verbindung 72835">
            <a:extLst>
              <a:ext uri="{FF2B5EF4-FFF2-40B4-BE49-F238E27FC236}">
                <a16:creationId xmlns:a16="http://schemas.microsoft.com/office/drawing/2014/main" id="{2B27772A-919C-4FE4-96E9-825CED95F4E6}"/>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7" name="Gerade Verbindung 72836">
            <a:extLst>
              <a:ext uri="{FF2B5EF4-FFF2-40B4-BE49-F238E27FC236}">
                <a16:creationId xmlns:a16="http://schemas.microsoft.com/office/drawing/2014/main" id="{0AF75EF7-EF1D-48E2-85E1-AA0DA6FD9D5F}"/>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8" name="Gerade Verbindung 72837">
            <a:extLst>
              <a:ext uri="{FF2B5EF4-FFF2-40B4-BE49-F238E27FC236}">
                <a16:creationId xmlns:a16="http://schemas.microsoft.com/office/drawing/2014/main" id="{C2AB2D05-D1E0-4DBA-860D-AA63BFE31202}"/>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39" name="Ellipse 72838">
            <a:extLst>
              <a:ext uri="{FF2B5EF4-FFF2-40B4-BE49-F238E27FC236}">
                <a16:creationId xmlns:a16="http://schemas.microsoft.com/office/drawing/2014/main" id="{837E8BA2-9C02-47E5-91A0-46E7C5C536A7}"/>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32" name="Ellipse 72839">
            <a:extLst>
              <a:ext uri="{FF2B5EF4-FFF2-40B4-BE49-F238E27FC236}">
                <a16:creationId xmlns:a16="http://schemas.microsoft.com/office/drawing/2014/main" id="{9A00E147-4359-4CA4-98E6-028DE0723A11}"/>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841" name="Gerade Verbindung 72840">
            <a:extLst>
              <a:ext uri="{FF2B5EF4-FFF2-40B4-BE49-F238E27FC236}">
                <a16:creationId xmlns:a16="http://schemas.microsoft.com/office/drawing/2014/main" id="{9D3A8975-77BD-4B2C-AB0E-00E2451421D7}"/>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2" name="Gerade Verbindung 72841">
            <a:extLst>
              <a:ext uri="{FF2B5EF4-FFF2-40B4-BE49-F238E27FC236}">
                <a16:creationId xmlns:a16="http://schemas.microsoft.com/office/drawing/2014/main" id="{278903FD-1B24-474F-AF5A-CF065086C1C3}"/>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3" name="Gerade Verbindung 72842">
            <a:extLst>
              <a:ext uri="{FF2B5EF4-FFF2-40B4-BE49-F238E27FC236}">
                <a16:creationId xmlns:a16="http://schemas.microsoft.com/office/drawing/2014/main" id="{603D44FB-3445-41EA-B47D-055AAD719764}"/>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4" name="Gerade Verbindung 72843">
            <a:extLst>
              <a:ext uri="{FF2B5EF4-FFF2-40B4-BE49-F238E27FC236}">
                <a16:creationId xmlns:a16="http://schemas.microsoft.com/office/drawing/2014/main" id="{A58D03CB-E689-4683-8F53-9F95A3A82660}"/>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5" name="Gerade Verbindung 72844">
            <a:extLst>
              <a:ext uri="{FF2B5EF4-FFF2-40B4-BE49-F238E27FC236}">
                <a16:creationId xmlns:a16="http://schemas.microsoft.com/office/drawing/2014/main" id="{36A00958-5432-4BB9-8F1B-CC79F7ADBD84}"/>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6" name="Gerade Verbindung 72845">
            <a:extLst>
              <a:ext uri="{FF2B5EF4-FFF2-40B4-BE49-F238E27FC236}">
                <a16:creationId xmlns:a16="http://schemas.microsoft.com/office/drawing/2014/main" id="{B087176D-38E2-464B-BCFC-9B1B89C61ED8}"/>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7" name="Gerade Verbindung 72846">
            <a:extLst>
              <a:ext uri="{FF2B5EF4-FFF2-40B4-BE49-F238E27FC236}">
                <a16:creationId xmlns:a16="http://schemas.microsoft.com/office/drawing/2014/main" id="{5752E0DB-4672-4358-8EDB-71C01242FE5A}"/>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8" name="Gerade Verbindung 72847">
            <a:extLst>
              <a:ext uri="{FF2B5EF4-FFF2-40B4-BE49-F238E27FC236}">
                <a16:creationId xmlns:a16="http://schemas.microsoft.com/office/drawing/2014/main" id="{3DEFE2B0-7C7F-4366-858E-DCE1BE6D4393}"/>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49" name="Gerade Verbindung 72848">
            <a:extLst>
              <a:ext uri="{FF2B5EF4-FFF2-40B4-BE49-F238E27FC236}">
                <a16:creationId xmlns:a16="http://schemas.microsoft.com/office/drawing/2014/main" id="{0BE70A42-D102-418C-ABC2-131F6688D60F}"/>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0" name="Ellipse 72849">
            <a:extLst>
              <a:ext uri="{FF2B5EF4-FFF2-40B4-BE49-F238E27FC236}">
                <a16:creationId xmlns:a16="http://schemas.microsoft.com/office/drawing/2014/main" id="{C4DB4CD9-04B0-4219-92E3-796295803756}"/>
              </a:ext>
            </a:extLst>
          </p:cNvPr>
          <p:cNvSpPr>
            <a:spLocks noChangeArrowheads="1"/>
          </p:cNvSpPr>
          <p:nvPr/>
        </p:nvSpPr>
        <p:spPr bwMode="auto">
          <a:xfrm>
            <a:off x="49276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43" name="Ellipse 72850">
            <a:extLst>
              <a:ext uri="{FF2B5EF4-FFF2-40B4-BE49-F238E27FC236}">
                <a16:creationId xmlns:a16="http://schemas.microsoft.com/office/drawing/2014/main" id="{9884C03A-5C79-439A-95F0-D091255C0E22}"/>
              </a:ext>
            </a:extLst>
          </p:cNvPr>
          <p:cNvSpPr>
            <a:spLocks noChangeArrowheads="1"/>
          </p:cNvSpPr>
          <p:nvPr/>
        </p:nvSpPr>
        <p:spPr bwMode="auto">
          <a:xfrm>
            <a:off x="5568950" y="25209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852" name="Gerade Verbindung 72851">
            <a:extLst>
              <a:ext uri="{FF2B5EF4-FFF2-40B4-BE49-F238E27FC236}">
                <a16:creationId xmlns:a16="http://schemas.microsoft.com/office/drawing/2014/main" id="{F48B0FC4-6BAD-44A6-9A2B-3E5395AEE910}"/>
              </a:ext>
            </a:extLst>
          </p:cNvPr>
          <p:cNvSpPr>
            <a:spLocks noChangeShapeType="1"/>
          </p:cNvSpPr>
          <p:nvPr/>
        </p:nvSpPr>
        <p:spPr bwMode="auto">
          <a:xfrm flipV="1">
            <a:off x="5638800" y="2057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3" name="Gerade Verbindung 72852">
            <a:extLst>
              <a:ext uri="{FF2B5EF4-FFF2-40B4-BE49-F238E27FC236}">
                <a16:creationId xmlns:a16="http://schemas.microsoft.com/office/drawing/2014/main" id="{F57B1820-7683-466E-8304-9BED6EAE2CEC}"/>
              </a:ext>
            </a:extLst>
          </p:cNvPr>
          <p:cNvSpPr>
            <a:spLocks noChangeShapeType="1"/>
          </p:cNvSpPr>
          <p:nvPr/>
        </p:nvSpPr>
        <p:spPr bwMode="auto">
          <a:xfrm flipV="1">
            <a:off x="5638800" y="22098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4" name="Gerade Verbindung 72853">
            <a:extLst>
              <a:ext uri="{FF2B5EF4-FFF2-40B4-BE49-F238E27FC236}">
                <a16:creationId xmlns:a16="http://schemas.microsoft.com/office/drawing/2014/main" id="{F15379A6-672D-40ED-AB50-0E90C8743841}"/>
              </a:ext>
            </a:extLst>
          </p:cNvPr>
          <p:cNvSpPr>
            <a:spLocks noChangeShapeType="1"/>
          </p:cNvSpPr>
          <p:nvPr/>
        </p:nvSpPr>
        <p:spPr bwMode="auto">
          <a:xfrm>
            <a:off x="5638800" y="25908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5" name="Gerade Verbindung 72854">
            <a:extLst>
              <a:ext uri="{FF2B5EF4-FFF2-40B4-BE49-F238E27FC236}">
                <a16:creationId xmlns:a16="http://schemas.microsoft.com/office/drawing/2014/main" id="{E105F37F-45C3-4C10-8963-75D0749349D8}"/>
              </a:ext>
            </a:extLst>
          </p:cNvPr>
          <p:cNvSpPr>
            <a:spLocks noChangeShapeType="1"/>
          </p:cNvSpPr>
          <p:nvPr/>
        </p:nvSpPr>
        <p:spPr bwMode="auto">
          <a:xfrm>
            <a:off x="5638800" y="25908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6" name="Gerade Verbindung 72855">
            <a:extLst>
              <a:ext uri="{FF2B5EF4-FFF2-40B4-BE49-F238E27FC236}">
                <a16:creationId xmlns:a16="http://schemas.microsoft.com/office/drawing/2014/main" id="{694CE9CB-F70F-4F75-AD3C-1B4CB03FEDDC}"/>
              </a:ext>
            </a:extLst>
          </p:cNvPr>
          <p:cNvSpPr>
            <a:spLocks noChangeShapeType="1"/>
          </p:cNvSpPr>
          <p:nvPr/>
        </p:nvSpPr>
        <p:spPr bwMode="auto">
          <a:xfrm>
            <a:off x="5638800" y="25908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7" name="Gerade Verbindung 72856">
            <a:extLst>
              <a:ext uri="{FF2B5EF4-FFF2-40B4-BE49-F238E27FC236}">
                <a16:creationId xmlns:a16="http://schemas.microsoft.com/office/drawing/2014/main" id="{8CB78BE8-A969-4D97-820E-9921263B81D1}"/>
              </a:ext>
            </a:extLst>
          </p:cNvPr>
          <p:cNvSpPr>
            <a:spLocks noChangeShapeType="1"/>
          </p:cNvSpPr>
          <p:nvPr/>
        </p:nvSpPr>
        <p:spPr bwMode="auto">
          <a:xfrm flipH="1">
            <a:off x="5257800" y="25908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8" name="Gerade Verbindung 72857">
            <a:extLst>
              <a:ext uri="{FF2B5EF4-FFF2-40B4-BE49-F238E27FC236}">
                <a16:creationId xmlns:a16="http://schemas.microsoft.com/office/drawing/2014/main" id="{165F7E4B-7E09-4B56-A9F2-A050E6F0A0DC}"/>
              </a:ext>
            </a:extLst>
          </p:cNvPr>
          <p:cNvSpPr>
            <a:spLocks noChangeShapeType="1"/>
          </p:cNvSpPr>
          <p:nvPr/>
        </p:nvSpPr>
        <p:spPr bwMode="auto">
          <a:xfrm flipH="1">
            <a:off x="5181600" y="25908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59" name="Gerade Verbindung 72858">
            <a:extLst>
              <a:ext uri="{FF2B5EF4-FFF2-40B4-BE49-F238E27FC236}">
                <a16:creationId xmlns:a16="http://schemas.microsoft.com/office/drawing/2014/main" id="{943087DC-4F7F-4E41-BCD4-00D18DEF257E}"/>
              </a:ext>
            </a:extLst>
          </p:cNvPr>
          <p:cNvSpPr>
            <a:spLocks noChangeShapeType="1"/>
          </p:cNvSpPr>
          <p:nvPr/>
        </p:nvSpPr>
        <p:spPr bwMode="auto">
          <a:xfrm flipH="1" flipV="1">
            <a:off x="5334000" y="22860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0" name="Gerade Verbindung 72859">
            <a:extLst>
              <a:ext uri="{FF2B5EF4-FFF2-40B4-BE49-F238E27FC236}">
                <a16:creationId xmlns:a16="http://schemas.microsoft.com/office/drawing/2014/main" id="{46F5B3DA-C99B-4E45-89E9-ECD5BEFD91F9}"/>
              </a:ext>
            </a:extLst>
          </p:cNvPr>
          <p:cNvSpPr>
            <a:spLocks noChangeShapeType="1"/>
          </p:cNvSpPr>
          <p:nvPr/>
        </p:nvSpPr>
        <p:spPr bwMode="auto">
          <a:xfrm flipV="1">
            <a:off x="5638800" y="21336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1" name="Ellipse 72860">
            <a:extLst>
              <a:ext uri="{FF2B5EF4-FFF2-40B4-BE49-F238E27FC236}">
                <a16:creationId xmlns:a16="http://schemas.microsoft.com/office/drawing/2014/main" id="{91B062B9-33CA-4815-A054-080EFEB7FE6F}"/>
              </a:ext>
            </a:extLst>
          </p:cNvPr>
          <p:cNvSpPr>
            <a:spLocks noChangeArrowheads="1"/>
          </p:cNvSpPr>
          <p:nvPr/>
        </p:nvSpPr>
        <p:spPr bwMode="auto">
          <a:xfrm>
            <a:off x="49276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854" name="Ellipse 72861">
            <a:extLst>
              <a:ext uri="{FF2B5EF4-FFF2-40B4-BE49-F238E27FC236}">
                <a16:creationId xmlns:a16="http://schemas.microsoft.com/office/drawing/2014/main" id="{EF4F9DFB-DB20-4D7F-B54A-0FA1E8AA3518}"/>
              </a:ext>
            </a:extLst>
          </p:cNvPr>
          <p:cNvSpPr>
            <a:spLocks noChangeArrowheads="1"/>
          </p:cNvSpPr>
          <p:nvPr/>
        </p:nvSpPr>
        <p:spPr bwMode="auto">
          <a:xfrm>
            <a:off x="5568950" y="25209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863" name="Gerade Verbindung 72862">
            <a:extLst>
              <a:ext uri="{FF2B5EF4-FFF2-40B4-BE49-F238E27FC236}">
                <a16:creationId xmlns:a16="http://schemas.microsoft.com/office/drawing/2014/main" id="{373DE2E9-C6BA-4CB1-888C-33A74FAC4C0E}"/>
              </a:ext>
            </a:extLst>
          </p:cNvPr>
          <p:cNvSpPr>
            <a:spLocks noChangeShapeType="1"/>
          </p:cNvSpPr>
          <p:nvPr/>
        </p:nvSpPr>
        <p:spPr bwMode="auto">
          <a:xfrm flipV="1">
            <a:off x="5638800" y="2057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4" name="Gerade Verbindung 72863">
            <a:extLst>
              <a:ext uri="{FF2B5EF4-FFF2-40B4-BE49-F238E27FC236}">
                <a16:creationId xmlns:a16="http://schemas.microsoft.com/office/drawing/2014/main" id="{0AA3CA8E-D7E5-4F7C-9778-063FCF471D2F}"/>
              </a:ext>
            </a:extLst>
          </p:cNvPr>
          <p:cNvSpPr>
            <a:spLocks noChangeShapeType="1"/>
          </p:cNvSpPr>
          <p:nvPr/>
        </p:nvSpPr>
        <p:spPr bwMode="auto">
          <a:xfrm flipV="1">
            <a:off x="5638800" y="22098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5" name="Gerade Verbindung 72864">
            <a:extLst>
              <a:ext uri="{FF2B5EF4-FFF2-40B4-BE49-F238E27FC236}">
                <a16:creationId xmlns:a16="http://schemas.microsoft.com/office/drawing/2014/main" id="{3C1A7276-82A9-4A2C-ACCC-1F3056191028}"/>
              </a:ext>
            </a:extLst>
          </p:cNvPr>
          <p:cNvSpPr>
            <a:spLocks noChangeShapeType="1"/>
          </p:cNvSpPr>
          <p:nvPr/>
        </p:nvSpPr>
        <p:spPr bwMode="auto">
          <a:xfrm>
            <a:off x="5638800" y="25908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6" name="Gerade Verbindung 72865">
            <a:extLst>
              <a:ext uri="{FF2B5EF4-FFF2-40B4-BE49-F238E27FC236}">
                <a16:creationId xmlns:a16="http://schemas.microsoft.com/office/drawing/2014/main" id="{F55E6CEB-E522-4F48-A721-A755C4B23753}"/>
              </a:ext>
            </a:extLst>
          </p:cNvPr>
          <p:cNvSpPr>
            <a:spLocks noChangeShapeType="1"/>
          </p:cNvSpPr>
          <p:nvPr/>
        </p:nvSpPr>
        <p:spPr bwMode="auto">
          <a:xfrm>
            <a:off x="5638800" y="25908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7" name="Gerade Verbindung 72866">
            <a:extLst>
              <a:ext uri="{FF2B5EF4-FFF2-40B4-BE49-F238E27FC236}">
                <a16:creationId xmlns:a16="http://schemas.microsoft.com/office/drawing/2014/main" id="{5ADBB076-3A2E-4769-A8C6-990BDF0537C9}"/>
              </a:ext>
            </a:extLst>
          </p:cNvPr>
          <p:cNvSpPr>
            <a:spLocks noChangeShapeType="1"/>
          </p:cNvSpPr>
          <p:nvPr/>
        </p:nvSpPr>
        <p:spPr bwMode="auto">
          <a:xfrm>
            <a:off x="5638800" y="25908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8" name="Gerade Verbindung 72867">
            <a:extLst>
              <a:ext uri="{FF2B5EF4-FFF2-40B4-BE49-F238E27FC236}">
                <a16:creationId xmlns:a16="http://schemas.microsoft.com/office/drawing/2014/main" id="{C914DF2E-3726-4ECE-BB0E-57CDA0DC612F}"/>
              </a:ext>
            </a:extLst>
          </p:cNvPr>
          <p:cNvSpPr>
            <a:spLocks noChangeShapeType="1"/>
          </p:cNvSpPr>
          <p:nvPr/>
        </p:nvSpPr>
        <p:spPr bwMode="auto">
          <a:xfrm flipH="1">
            <a:off x="5257800" y="25908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69" name="Gerade Verbindung 72868">
            <a:extLst>
              <a:ext uri="{FF2B5EF4-FFF2-40B4-BE49-F238E27FC236}">
                <a16:creationId xmlns:a16="http://schemas.microsoft.com/office/drawing/2014/main" id="{12FFE1FC-6A58-4405-AC1F-2071314552F8}"/>
              </a:ext>
            </a:extLst>
          </p:cNvPr>
          <p:cNvSpPr>
            <a:spLocks noChangeShapeType="1"/>
          </p:cNvSpPr>
          <p:nvPr/>
        </p:nvSpPr>
        <p:spPr bwMode="auto">
          <a:xfrm flipH="1">
            <a:off x="5181600" y="25908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70" name="Gerade Verbindung 72869">
            <a:extLst>
              <a:ext uri="{FF2B5EF4-FFF2-40B4-BE49-F238E27FC236}">
                <a16:creationId xmlns:a16="http://schemas.microsoft.com/office/drawing/2014/main" id="{114C5512-DE35-4E9E-9317-2F6BE7EC350E}"/>
              </a:ext>
            </a:extLst>
          </p:cNvPr>
          <p:cNvSpPr>
            <a:spLocks noChangeShapeType="1"/>
          </p:cNvSpPr>
          <p:nvPr/>
        </p:nvSpPr>
        <p:spPr bwMode="auto">
          <a:xfrm flipH="1" flipV="1">
            <a:off x="5334000" y="22860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2871" name="Gerade Verbindung 72870">
            <a:extLst>
              <a:ext uri="{FF2B5EF4-FFF2-40B4-BE49-F238E27FC236}">
                <a16:creationId xmlns:a16="http://schemas.microsoft.com/office/drawing/2014/main" id="{08D4ABDF-67F6-4696-9912-91FBACC80D54}"/>
              </a:ext>
            </a:extLst>
          </p:cNvPr>
          <p:cNvSpPr>
            <a:spLocks noChangeShapeType="1"/>
          </p:cNvSpPr>
          <p:nvPr/>
        </p:nvSpPr>
        <p:spPr bwMode="auto">
          <a:xfrm flipV="1">
            <a:off x="5638800" y="21336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202"/>
                                        </p:tgtEl>
                                        <p:attrNameLst>
                                          <p:attrName>style.visibility</p:attrName>
                                        </p:attrNameLst>
                                      </p:cBhvr>
                                      <p:to>
                                        <p:strVal val="visible"/>
                                      </p:to>
                                    </p:set>
                                    <p:animEffect transition="in" filter="box(out)">
                                      <p:cBhvr>
                                        <p:cTn id="7" dur="500"/>
                                        <p:tgtEl>
                                          <p:spTgt spid="16202"/>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4272"/>
                                        </p:tgtEl>
                                        <p:attrNameLst>
                                          <p:attrName>style.visibility</p:attrName>
                                        </p:attrNameLst>
                                      </p:cBhvr>
                                      <p:to>
                                        <p:strVal val="visible"/>
                                      </p:to>
                                    </p:set>
                                    <p:animEffect transition="in" filter="box(out)">
                                      <p:cBhvr>
                                        <p:cTn id="12" dur="500"/>
                                        <p:tgtEl>
                                          <p:spTgt spid="24272"/>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2712"/>
                                        </p:tgtEl>
                                        <p:attrNameLst>
                                          <p:attrName>style.visibility</p:attrName>
                                        </p:attrNameLst>
                                      </p:cBhvr>
                                      <p:to>
                                        <p:strVal val="visible"/>
                                      </p:to>
                                    </p:set>
                                    <p:animEffect transition="in" filter="wipe(down)">
                                      <p:cBhvr>
                                        <p:cTn id="17" dur="500"/>
                                        <p:tgtEl>
                                          <p:spTgt spid="727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0328"/>
                                        </p:tgtEl>
                                        <p:attrNameLst>
                                          <p:attrName>style.visibility</p:attrName>
                                        </p:attrNameLst>
                                      </p:cBhvr>
                                      <p:to>
                                        <p:strVal val="visible"/>
                                      </p:to>
                                    </p:set>
                                    <p:animEffect transition="in" filter="box(out)">
                                      <p:cBhvr>
                                        <p:cTn id="22" dur="500"/>
                                        <p:tgtEl>
                                          <p:spTgt spid="20328"/>
                                        </p:tgtEl>
                                      </p:cBhvr>
                                    </p:animEffect>
                                  </p:childTnLst>
                                  <p:subTnLst>
                                    <p:audio>
                                      <p:cMediaNode>
                                        <p:cTn display="0" masterRel="sameClick">
                                          <p:stCondLst>
                                            <p:cond evt="begin" delay="0">
                                              <p:tn val="20"/>
                                            </p:cond>
                                          </p:stCondLst>
                                          <p:endCondLst>
                                            <p:cond evt="onStopAudio" delay="0">
                                              <p:tgtEl>
                                                <p:sldTgt/>
                                              </p:tgtEl>
                                            </p:cond>
                                          </p:endCondLst>
                                        </p:cTn>
                                        <p:tgtEl>
                                          <p:sndTgt r:embed="rId2" name="Kamera"/>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2719"/>
                                        </p:tgtEl>
                                        <p:attrNameLst>
                                          <p:attrName>style.visibility</p:attrName>
                                        </p:attrNameLst>
                                      </p:cBhvr>
                                      <p:to>
                                        <p:strVal val="visible"/>
                                      </p:to>
                                    </p:set>
                                    <p:animEffect transition="in" filter="wipe(up)">
                                      <p:cBhvr>
                                        <p:cTn id="27" dur="500"/>
                                        <p:tgtEl>
                                          <p:spTgt spid="727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2720"/>
                                        </p:tgtEl>
                                        <p:attrNameLst>
                                          <p:attrName>style.visibility</p:attrName>
                                        </p:attrNameLst>
                                      </p:cBhvr>
                                      <p:to>
                                        <p:strVal val="visible"/>
                                      </p:to>
                                    </p:set>
                                    <p:animEffect transition="in" filter="box(out)">
                                      <p:cBhvr>
                                        <p:cTn id="32" dur="500"/>
                                        <p:tgtEl>
                                          <p:spTgt spid="72720"/>
                                        </p:tgtEl>
                                      </p:cBhvr>
                                    </p:animEffect>
                                  </p:childTnLst>
                                  <p:subTnLst>
                                    <p:audio>
                                      <p:cMediaNode>
                                        <p:cTn display="0" masterRel="sameClick">
                                          <p:stCondLst>
                                            <p:cond evt="begin" delay="0">
                                              <p:tn val="30"/>
                                            </p:cond>
                                          </p:stCondLst>
                                          <p:endCondLst>
                                            <p:cond evt="onStopAudio" delay="0">
                                              <p:tgtEl>
                                                <p:sldTgt/>
                                              </p:tgtEl>
                                            </p:cond>
                                          </p:endCondLst>
                                        </p:cTn>
                                        <p:tgtEl>
                                          <p:sndTgt r:embed="rId2" name="Kamera"/>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8875"/>
                                        </p:tgtEl>
                                        <p:attrNameLst>
                                          <p:attrName>style.visibility</p:attrName>
                                        </p:attrNameLst>
                                      </p:cBhvr>
                                      <p:to>
                                        <p:strVal val="visible"/>
                                      </p:to>
                                    </p:set>
                                    <p:anim calcmode="lin" valueType="num">
                                      <p:cBhvr additive="base">
                                        <p:cTn id="37" dur="500" fill="hold"/>
                                        <p:tgtEl>
                                          <p:spTgt spid="18875"/>
                                        </p:tgtEl>
                                        <p:attrNameLst>
                                          <p:attrName>ppt_x</p:attrName>
                                        </p:attrNameLst>
                                      </p:cBhvr>
                                      <p:tavLst>
                                        <p:tav tm="0">
                                          <p:val>
                                            <p:strVal val="1+#ppt_w/2"/>
                                          </p:val>
                                        </p:tav>
                                        <p:tav tm="100000">
                                          <p:val>
                                            <p:strVal val="#ppt_x"/>
                                          </p:val>
                                        </p:tav>
                                      </p:tavLst>
                                    </p:anim>
                                    <p:anim calcmode="lin" valueType="num">
                                      <p:cBhvr additive="base">
                                        <p:cTn id="38" dur="500" fill="hold"/>
                                        <p:tgtEl>
                                          <p:spTgt spid="1887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875"/>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3" name="Zischen"/>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72727"/>
                                        </p:tgtEl>
                                        <p:attrNameLst>
                                          <p:attrName>style.visibility</p:attrName>
                                        </p:attrNameLst>
                                      </p:cBhvr>
                                      <p:to>
                                        <p:strVal val="visible"/>
                                      </p:to>
                                    </p:set>
                                    <p:animEffect transition="in" filter="box(out)">
                                      <p:cBhvr>
                                        <p:cTn id="43" dur="500"/>
                                        <p:tgtEl>
                                          <p:spTgt spid="72727"/>
                                        </p:tgtEl>
                                      </p:cBhvr>
                                    </p:animEffect>
                                  </p:childTnLst>
                                  <p:subTnLst>
                                    <p:audio>
                                      <p:cMediaNode>
                                        <p:cTn display="0" masterRel="sameClick">
                                          <p:stCondLst>
                                            <p:cond evt="begin" delay="0">
                                              <p:tn val="41"/>
                                            </p:cond>
                                          </p:stCondLst>
                                          <p:endCondLst>
                                            <p:cond evt="onStopAudio" delay="0">
                                              <p:tgtEl>
                                                <p:sldTgt/>
                                              </p:tgtEl>
                                            </p:cond>
                                          </p:endCondLst>
                                        </p:cTn>
                                        <p:tgtEl>
                                          <p:sndTgt r:embed="rId2" name="Kamera"/>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23844"/>
                                        </p:tgtEl>
                                        <p:attrNameLst>
                                          <p:attrName>style.visibility</p:attrName>
                                        </p:attrNameLst>
                                      </p:cBhvr>
                                      <p:to>
                                        <p:strVal val="visible"/>
                                      </p:to>
                                    </p:set>
                                    <p:animEffect transition="in" filter="wipe(down)">
                                      <p:cBhvr>
                                        <p:cTn id="48" dur="500"/>
                                        <p:tgtEl>
                                          <p:spTgt spid="23844"/>
                                        </p:tgtEl>
                                      </p:cBhvr>
                                    </p:animEffect>
                                  </p:childTnLst>
                                  <p:subTnLst>
                                    <p:audio>
                                      <p:cMediaNode>
                                        <p:cTn display="0" masterRel="sameClick">
                                          <p:stCondLst>
                                            <p:cond evt="begin" delay="0">
                                              <p:tn val="46"/>
                                            </p:cond>
                                          </p:stCondLst>
                                          <p:endCondLst>
                                            <p:cond evt="onStopAudio" delay="0">
                                              <p:tgtEl>
                                                <p:sldTgt/>
                                              </p:tgtEl>
                                            </p:cond>
                                          </p:endCondLst>
                                        </p:cTn>
                                        <p:tgtEl>
                                          <p:sndTgt r:embed="rId4" name="Robotz Menü-Popup.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72731"/>
                                        </p:tgtEl>
                                        <p:attrNameLst>
                                          <p:attrName>style.visibility</p:attrName>
                                        </p:attrNameLst>
                                      </p:cBhvr>
                                      <p:to>
                                        <p:strVal val="visible"/>
                                      </p:to>
                                    </p:set>
                                    <p:animEffect transition="in" filter="box(out)">
                                      <p:cBhvr>
                                        <p:cTn id="53" dur="500"/>
                                        <p:tgtEl>
                                          <p:spTgt spid="72731"/>
                                        </p:tgtEl>
                                      </p:cBhvr>
                                    </p:animEffect>
                                  </p:childTnLst>
                                  <p:subTnLst>
                                    <p:audio>
                                      <p:cMediaNode>
                                        <p:cTn display="0" masterRel="sameClick">
                                          <p:stCondLst>
                                            <p:cond evt="begin" delay="0">
                                              <p:tn val="51"/>
                                            </p:cond>
                                          </p:stCondLst>
                                          <p:endCondLst>
                                            <p:cond evt="onStopAudio" delay="0">
                                              <p:tgtEl>
                                                <p:sldTgt/>
                                              </p:tgtEl>
                                            </p:cond>
                                          </p:endCondLst>
                                        </p:cTn>
                                        <p:tgtEl>
                                          <p:sndTgt r:embed="rId2" name="Kamera"/>
                                        </p:tgtEl>
                                      </p:cMediaNode>
                                    </p:audio>
                                  </p:subTnLst>
                                </p:cTn>
                              </p:par>
                            </p:childTnLst>
                          </p:cTn>
                        </p:par>
                        <p:par>
                          <p:cTn id="54" fill="hold" nodeType="afterGroup">
                            <p:stCondLst>
                              <p:cond delay="500"/>
                            </p:stCondLst>
                            <p:childTnLst>
                              <p:par>
                                <p:cTn id="55" presetID="11" presetClass="entr" presetSubtype="0" fill="hold" nodeType="afterEffect">
                                  <p:stCondLst>
                                    <p:cond delay="0"/>
                                  </p:stCondLst>
                                  <p:childTnLst>
                                    <p:set>
                                      <p:cBhvr>
                                        <p:cTn id="56" dur="500">
                                          <p:stCondLst>
                                            <p:cond delay="0"/>
                                          </p:stCondLst>
                                        </p:cTn>
                                        <p:tgtEl>
                                          <p:spTgt spid="7273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21881"/>
                                        </p:tgtEl>
                                        <p:attrNameLst>
                                          <p:attrName>style.visibility</p:attrName>
                                        </p:attrNameLst>
                                      </p:cBhvr>
                                      <p:to>
                                        <p:strVal val="visible"/>
                                      </p:to>
                                    </p:set>
                                    <p:anim calcmode="lin" valueType="num">
                                      <p:cBhvr additive="base">
                                        <p:cTn id="61" dur="500" fill="hold"/>
                                        <p:tgtEl>
                                          <p:spTgt spid="21881"/>
                                        </p:tgtEl>
                                        <p:attrNameLst>
                                          <p:attrName>ppt_x</p:attrName>
                                        </p:attrNameLst>
                                      </p:cBhvr>
                                      <p:tavLst>
                                        <p:tav tm="0">
                                          <p:val>
                                            <p:strVal val="1+#ppt_w/2"/>
                                          </p:val>
                                        </p:tav>
                                        <p:tav tm="100000">
                                          <p:val>
                                            <p:strVal val="#ppt_x"/>
                                          </p:val>
                                        </p:tav>
                                      </p:tavLst>
                                    </p:anim>
                                    <p:anim calcmode="lin" valueType="num">
                                      <p:cBhvr additive="base">
                                        <p:cTn id="62" dur="500" fill="hold"/>
                                        <p:tgtEl>
                                          <p:spTgt spid="2188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881"/>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3" name="Zischen"/>
                                        </p:tgtEl>
                                      </p:cMediaNode>
                                    </p:audio>
                                  </p:subTnLst>
                                </p:cTn>
                              </p:par>
                            </p:childTnLst>
                          </p:cTn>
                        </p:par>
                        <p:par>
                          <p:cTn id="63" fill="hold" nodeType="afterGroup">
                            <p:stCondLst>
                              <p:cond delay="500"/>
                            </p:stCondLst>
                            <p:childTnLst>
                              <p:par>
                                <p:cTn id="64" presetID="11" presetClass="entr" presetSubtype="0" fill="hold" nodeType="afterEffect">
                                  <p:stCondLst>
                                    <p:cond delay="0"/>
                                  </p:stCondLst>
                                  <p:childTnLst>
                                    <p:set>
                                      <p:cBhvr>
                                        <p:cTn id="65" dur="500">
                                          <p:stCondLst>
                                            <p:cond delay="0"/>
                                          </p:stCondLst>
                                        </p:cTn>
                                        <p:tgtEl>
                                          <p:spTgt spid="7273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nodeType="clickEffect">
                                  <p:stCondLst>
                                    <p:cond delay="0"/>
                                  </p:stCondLst>
                                  <p:childTnLst>
                                    <p:set>
                                      <p:cBhvr>
                                        <p:cTn id="69" dur="1" fill="hold">
                                          <p:stCondLst>
                                            <p:cond delay="0"/>
                                          </p:stCondLst>
                                        </p:cTn>
                                        <p:tgtEl>
                                          <p:spTgt spid="10021"/>
                                        </p:tgtEl>
                                        <p:attrNameLst>
                                          <p:attrName>style.visibility</p:attrName>
                                        </p:attrNameLst>
                                      </p:cBhvr>
                                      <p:to>
                                        <p:strVal val="visible"/>
                                      </p:to>
                                    </p:set>
                                    <p:anim calcmode="lin" valueType="num">
                                      <p:cBhvr additive="base">
                                        <p:cTn id="70" dur="500" fill="hold"/>
                                        <p:tgtEl>
                                          <p:spTgt spid="10021"/>
                                        </p:tgtEl>
                                        <p:attrNameLst>
                                          <p:attrName>ppt_x</p:attrName>
                                        </p:attrNameLst>
                                      </p:cBhvr>
                                      <p:tavLst>
                                        <p:tav tm="0">
                                          <p:val>
                                            <p:strVal val="1+#ppt_w/2"/>
                                          </p:val>
                                        </p:tav>
                                        <p:tav tm="100000">
                                          <p:val>
                                            <p:strVal val="#ppt_x"/>
                                          </p:val>
                                        </p:tav>
                                      </p:tavLst>
                                    </p:anim>
                                    <p:anim calcmode="lin" valueType="num">
                                      <p:cBhvr additive="base">
                                        <p:cTn id="71" dur="500" fill="hold"/>
                                        <p:tgtEl>
                                          <p:spTgt spid="100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021"/>
                                        </p:tgtEl>
                                        <p:attrNameLst>
                                          <p:attrName>style.visibility</p:attrName>
                                        </p:attrNameLst>
                                      </p:cBhvr>
                                      <p:to>
                                        <p:strVal val="hidden"/>
                                      </p:to>
                                    </p:set>
                                    <p:audio>
                                      <p:cMediaNode>
                                        <p:cTn display="0" masterRel="sameClick">
                                          <p:stCondLst>
                                            <p:cond evt="begin" delay="0">
                                              <p:tn val="68"/>
                                            </p:cond>
                                          </p:stCondLst>
                                          <p:endCondLst>
                                            <p:cond evt="onStopAudio" delay="0">
                                              <p:tgtEl>
                                                <p:sldTgt/>
                                              </p:tgtEl>
                                            </p:cond>
                                          </p:endCondLst>
                                        </p:cTn>
                                        <p:tgtEl>
                                          <p:sndTgt r:embed="rId3" name="Zischen"/>
                                        </p:tgtEl>
                                      </p:cMediaNode>
                                    </p:audio>
                                  </p:subTnLst>
                                </p:cTn>
                              </p:par>
                            </p:childTnLst>
                          </p:cTn>
                        </p:par>
                        <p:par>
                          <p:cTn id="72" fill="hold" nodeType="afterGroup">
                            <p:stCondLst>
                              <p:cond delay="500"/>
                            </p:stCondLst>
                            <p:childTnLst>
                              <p:par>
                                <p:cTn id="73" presetID="11" presetClass="entr" presetSubtype="0" fill="hold" nodeType="afterEffect">
                                  <p:stCondLst>
                                    <p:cond delay="0"/>
                                  </p:stCondLst>
                                  <p:childTnLst>
                                    <p:set>
                                      <p:cBhvr>
                                        <p:cTn id="74" dur="500">
                                          <p:stCondLst>
                                            <p:cond delay="0"/>
                                          </p:stCondLst>
                                        </p:cTn>
                                        <p:tgtEl>
                                          <p:spTgt spid="7274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27892"/>
                                        </p:tgtEl>
                                        <p:attrNameLst>
                                          <p:attrName>style.visibility</p:attrName>
                                        </p:attrNameLst>
                                      </p:cBhvr>
                                      <p:to>
                                        <p:strVal val="visible"/>
                                      </p:to>
                                    </p:set>
                                    <p:anim calcmode="lin" valueType="num">
                                      <p:cBhvr additive="base">
                                        <p:cTn id="79" dur="500" fill="hold"/>
                                        <p:tgtEl>
                                          <p:spTgt spid="27892"/>
                                        </p:tgtEl>
                                        <p:attrNameLst>
                                          <p:attrName>ppt_x</p:attrName>
                                        </p:attrNameLst>
                                      </p:cBhvr>
                                      <p:tavLst>
                                        <p:tav tm="0">
                                          <p:val>
                                            <p:strVal val="1+#ppt_w/2"/>
                                          </p:val>
                                        </p:tav>
                                        <p:tav tm="100000">
                                          <p:val>
                                            <p:strVal val="#ppt_x"/>
                                          </p:val>
                                        </p:tav>
                                      </p:tavLst>
                                    </p:anim>
                                    <p:anim calcmode="lin" valueType="num">
                                      <p:cBhvr additive="base">
                                        <p:cTn id="80" dur="500" fill="hold"/>
                                        <p:tgtEl>
                                          <p:spTgt spid="2789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7892"/>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3" name="Zischen"/>
                                        </p:tgtEl>
                                      </p:cMediaNode>
                                    </p:audio>
                                  </p:subTnLst>
                                </p:cTn>
                              </p:par>
                            </p:childTnLst>
                          </p:cTn>
                        </p:par>
                        <p:par>
                          <p:cTn id="81" fill="hold" nodeType="afterGroup">
                            <p:stCondLst>
                              <p:cond delay="500"/>
                            </p:stCondLst>
                            <p:childTnLst>
                              <p:par>
                                <p:cTn id="82" presetID="11" presetClass="entr" presetSubtype="0" fill="hold" nodeType="afterEffect">
                                  <p:stCondLst>
                                    <p:cond delay="0"/>
                                  </p:stCondLst>
                                  <p:childTnLst>
                                    <p:set>
                                      <p:cBhvr>
                                        <p:cTn id="83" dur="500">
                                          <p:stCondLst>
                                            <p:cond delay="0"/>
                                          </p:stCondLst>
                                        </p:cTn>
                                        <p:tgtEl>
                                          <p:spTgt spid="72751"/>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nodeType="clickEffect">
                                  <p:stCondLst>
                                    <p:cond delay="0"/>
                                  </p:stCondLst>
                                  <p:childTnLst>
                                    <p:set>
                                      <p:cBhvr>
                                        <p:cTn id="87" dur="1" fill="hold">
                                          <p:stCondLst>
                                            <p:cond delay="0"/>
                                          </p:stCondLst>
                                        </p:cTn>
                                        <p:tgtEl>
                                          <p:spTgt spid="2600"/>
                                        </p:tgtEl>
                                        <p:attrNameLst>
                                          <p:attrName>style.visibility</p:attrName>
                                        </p:attrNameLst>
                                      </p:cBhvr>
                                      <p:to>
                                        <p:strVal val="visible"/>
                                      </p:to>
                                    </p:set>
                                    <p:anim calcmode="lin" valueType="num">
                                      <p:cBhvr additive="base">
                                        <p:cTn id="88" dur="500" fill="hold"/>
                                        <p:tgtEl>
                                          <p:spTgt spid="2600"/>
                                        </p:tgtEl>
                                        <p:attrNameLst>
                                          <p:attrName>ppt_x</p:attrName>
                                        </p:attrNameLst>
                                      </p:cBhvr>
                                      <p:tavLst>
                                        <p:tav tm="0">
                                          <p:val>
                                            <p:strVal val="1+#ppt_w/2"/>
                                          </p:val>
                                        </p:tav>
                                        <p:tav tm="100000">
                                          <p:val>
                                            <p:strVal val="#ppt_x"/>
                                          </p:val>
                                        </p:tav>
                                      </p:tavLst>
                                    </p:anim>
                                    <p:anim calcmode="lin" valueType="num">
                                      <p:cBhvr additive="base">
                                        <p:cTn id="89" dur="500" fill="hold"/>
                                        <p:tgtEl>
                                          <p:spTgt spid="260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600"/>
                                        </p:tgtEl>
                                        <p:attrNameLst>
                                          <p:attrName>style.visibility</p:attrName>
                                        </p:attrNameLst>
                                      </p:cBhvr>
                                      <p:to>
                                        <p:strVal val="hidden"/>
                                      </p:to>
                                    </p:set>
                                    <p:audio>
                                      <p:cMediaNode>
                                        <p:cTn display="0" masterRel="sameClick">
                                          <p:stCondLst>
                                            <p:cond evt="begin" delay="0">
                                              <p:tn val="86"/>
                                            </p:cond>
                                          </p:stCondLst>
                                          <p:endCondLst>
                                            <p:cond evt="onStopAudio" delay="0">
                                              <p:tgtEl>
                                                <p:sldTgt/>
                                              </p:tgtEl>
                                            </p:cond>
                                          </p:endCondLst>
                                        </p:cTn>
                                        <p:tgtEl>
                                          <p:sndTgt r:embed="rId3" name="Zischen"/>
                                        </p:tgtEl>
                                      </p:cMediaNode>
                                    </p:audio>
                                  </p:subTnLst>
                                </p:cTn>
                              </p:par>
                            </p:childTnLst>
                          </p:cTn>
                        </p:par>
                        <p:par>
                          <p:cTn id="90" fill="hold" nodeType="afterGroup">
                            <p:stCondLst>
                              <p:cond delay="500"/>
                            </p:stCondLst>
                            <p:childTnLst>
                              <p:par>
                                <p:cTn id="91" presetID="11" presetClass="entr" presetSubtype="0" fill="hold" nodeType="afterEffect">
                                  <p:stCondLst>
                                    <p:cond delay="0"/>
                                  </p:stCondLst>
                                  <p:childTnLst>
                                    <p:set>
                                      <p:cBhvr>
                                        <p:cTn id="92" dur="500">
                                          <p:stCondLst>
                                            <p:cond delay="0"/>
                                          </p:stCondLst>
                                        </p:cTn>
                                        <p:tgtEl>
                                          <p:spTgt spid="7275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nodeType="clickEffect">
                                  <p:stCondLst>
                                    <p:cond delay="0"/>
                                  </p:stCondLst>
                                  <p:childTnLst>
                                    <p:set>
                                      <p:cBhvr>
                                        <p:cTn id="96" dur="1" fill="hold">
                                          <p:stCondLst>
                                            <p:cond delay="0"/>
                                          </p:stCondLst>
                                        </p:cTn>
                                        <p:tgtEl>
                                          <p:spTgt spid="17861"/>
                                        </p:tgtEl>
                                        <p:attrNameLst>
                                          <p:attrName>style.visibility</p:attrName>
                                        </p:attrNameLst>
                                      </p:cBhvr>
                                      <p:to>
                                        <p:strVal val="visible"/>
                                      </p:to>
                                    </p:set>
                                    <p:anim calcmode="lin" valueType="num">
                                      <p:cBhvr additive="base">
                                        <p:cTn id="97" dur="500" fill="hold"/>
                                        <p:tgtEl>
                                          <p:spTgt spid="17861"/>
                                        </p:tgtEl>
                                        <p:attrNameLst>
                                          <p:attrName>ppt_x</p:attrName>
                                        </p:attrNameLst>
                                      </p:cBhvr>
                                      <p:tavLst>
                                        <p:tav tm="0">
                                          <p:val>
                                            <p:strVal val="1+#ppt_w/2"/>
                                          </p:val>
                                        </p:tav>
                                        <p:tav tm="100000">
                                          <p:val>
                                            <p:strVal val="#ppt_x"/>
                                          </p:val>
                                        </p:tav>
                                      </p:tavLst>
                                    </p:anim>
                                    <p:anim calcmode="lin" valueType="num">
                                      <p:cBhvr additive="base">
                                        <p:cTn id="98" dur="500" fill="hold"/>
                                        <p:tgtEl>
                                          <p:spTgt spid="1786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861"/>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3" name="Zischen"/>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nodeType="clickEffect">
                                  <p:stCondLst>
                                    <p:cond delay="0"/>
                                  </p:stCondLst>
                                  <p:childTnLst>
                                    <p:set>
                                      <p:cBhvr>
                                        <p:cTn id="102" dur="1" fill="hold">
                                          <p:stCondLst>
                                            <p:cond delay="0"/>
                                          </p:stCondLst>
                                        </p:cTn>
                                        <p:tgtEl>
                                          <p:spTgt spid="15255"/>
                                        </p:tgtEl>
                                        <p:attrNameLst>
                                          <p:attrName>style.visibility</p:attrName>
                                        </p:attrNameLst>
                                      </p:cBhvr>
                                      <p:to>
                                        <p:strVal val="visible"/>
                                      </p:to>
                                    </p:set>
                                    <p:anim calcmode="lin" valueType="num">
                                      <p:cBhvr additive="base">
                                        <p:cTn id="103" dur="500" fill="hold"/>
                                        <p:tgtEl>
                                          <p:spTgt spid="15255"/>
                                        </p:tgtEl>
                                        <p:attrNameLst>
                                          <p:attrName>ppt_x</p:attrName>
                                        </p:attrNameLst>
                                      </p:cBhvr>
                                      <p:tavLst>
                                        <p:tav tm="0">
                                          <p:val>
                                            <p:strVal val="1+#ppt_w/2"/>
                                          </p:val>
                                        </p:tav>
                                        <p:tav tm="100000">
                                          <p:val>
                                            <p:strVal val="#ppt_x"/>
                                          </p:val>
                                        </p:tav>
                                      </p:tavLst>
                                    </p:anim>
                                    <p:anim calcmode="lin" valueType="num">
                                      <p:cBhvr additive="base">
                                        <p:cTn id="104" dur="500" fill="hold"/>
                                        <p:tgtEl>
                                          <p:spTgt spid="1525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255"/>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3" name="Zischen"/>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nodeType="clickEffect">
                                  <p:stCondLst>
                                    <p:cond delay="0"/>
                                  </p:stCondLst>
                                  <p:childTnLst>
                                    <p:set>
                                      <p:cBhvr>
                                        <p:cTn id="108" dur="1" fill="hold">
                                          <p:stCondLst>
                                            <p:cond delay="0"/>
                                          </p:stCondLst>
                                        </p:cTn>
                                        <p:tgtEl>
                                          <p:spTgt spid="24182"/>
                                        </p:tgtEl>
                                        <p:attrNameLst>
                                          <p:attrName>style.visibility</p:attrName>
                                        </p:attrNameLst>
                                      </p:cBhvr>
                                      <p:to>
                                        <p:strVal val="visible"/>
                                      </p:to>
                                    </p:set>
                                    <p:anim calcmode="lin" valueType="num">
                                      <p:cBhvr additive="base">
                                        <p:cTn id="109" dur="500" fill="hold"/>
                                        <p:tgtEl>
                                          <p:spTgt spid="24182"/>
                                        </p:tgtEl>
                                        <p:attrNameLst>
                                          <p:attrName>ppt_x</p:attrName>
                                        </p:attrNameLst>
                                      </p:cBhvr>
                                      <p:tavLst>
                                        <p:tav tm="0">
                                          <p:val>
                                            <p:strVal val="1+#ppt_w/2"/>
                                          </p:val>
                                        </p:tav>
                                        <p:tav tm="100000">
                                          <p:val>
                                            <p:strVal val="#ppt_x"/>
                                          </p:val>
                                        </p:tav>
                                      </p:tavLst>
                                    </p:anim>
                                    <p:anim calcmode="lin" valueType="num">
                                      <p:cBhvr additive="base">
                                        <p:cTn id="110" dur="500" fill="hold"/>
                                        <p:tgtEl>
                                          <p:spTgt spid="2418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182"/>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3" name="Zischen"/>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32" fill="hold" nodeType="clickEffect">
                                  <p:stCondLst>
                                    <p:cond delay="0"/>
                                  </p:stCondLst>
                                  <p:childTnLst>
                                    <p:set>
                                      <p:cBhvr>
                                        <p:cTn id="114" dur="1" fill="hold">
                                          <p:stCondLst>
                                            <p:cond delay="0"/>
                                          </p:stCondLst>
                                        </p:cTn>
                                        <p:tgtEl>
                                          <p:spTgt spid="28617"/>
                                        </p:tgtEl>
                                        <p:attrNameLst>
                                          <p:attrName>style.visibility</p:attrName>
                                        </p:attrNameLst>
                                      </p:cBhvr>
                                      <p:to>
                                        <p:strVal val="visible"/>
                                      </p:to>
                                    </p:set>
                                    <p:animEffect transition="in" filter="box(out)">
                                      <p:cBhvr>
                                        <p:cTn id="115" dur="500"/>
                                        <p:tgtEl>
                                          <p:spTgt spid="28617"/>
                                        </p:tgtEl>
                                      </p:cBhvr>
                                    </p:animEffect>
                                  </p:childTnLst>
                                  <p:subTnLst>
                                    <p:audio>
                                      <p:cMediaNode>
                                        <p:cTn display="0" masterRel="sameClick">
                                          <p:stCondLst>
                                            <p:cond evt="begin" delay="0">
                                              <p:tn val="113"/>
                                            </p:cond>
                                          </p:stCondLst>
                                          <p:endCondLst>
                                            <p:cond evt="onStopAudio" delay="0">
                                              <p:tgtEl>
                                                <p:sldTgt/>
                                              </p:tgtEl>
                                            </p:cond>
                                          </p:endCondLst>
                                        </p:cTn>
                                        <p:tgtEl>
                                          <p:sndTgt r:embed="rId2" name="Kamera"/>
                                        </p:tgtEl>
                                      </p:cMediaNode>
                                    </p:audio>
                                  </p:subTnLst>
                                </p:cTn>
                              </p:par>
                            </p:childTnLst>
                          </p:cTn>
                        </p:par>
                        <p:par>
                          <p:cTn id="116" fill="hold" nodeType="afterGroup">
                            <p:stCondLst>
                              <p:cond delay="500"/>
                            </p:stCondLst>
                            <p:childTnLst>
                              <p:par>
                                <p:cTn id="117" presetID="11" presetClass="entr" presetSubtype="0" fill="hold" nodeType="afterEffect">
                                  <p:stCondLst>
                                    <p:cond delay="0"/>
                                  </p:stCondLst>
                                  <p:childTnLst>
                                    <p:set>
                                      <p:cBhvr>
                                        <p:cTn id="118" dur="500">
                                          <p:stCondLst>
                                            <p:cond delay="0"/>
                                          </p:stCondLst>
                                        </p:cTn>
                                        <p:tgtEl>
                                          <p:spTgt spid="72778"/>
                                        </p:tgtEl>
                                        <p:attrNameLst>
                                          <p:attrName>style.visibility</p:attrName>
                                        </p:attrNameLst>
                                      </p:cBhvr>
                                      <p:to>
                                        <p:strVal val="visible"/>
                                      </p:to>
                                    </p:set>
                                  </p:childTnLst>
                                </p:cTn>
                              </p:par>
                            </p:childTnLst>
                          </p:cTn>
                        </p:par>
                        <p:par>
                          <p:cTn id="119" fill="hold" nodeType="afterGroup">
                            <p:stCondLst>
                              <p:cond delay="1000"/>
                            </p:stCondLst>
                            <p:childTnLst>
                              <p:par>
                                <p:cTn id="120" presetID="11" presetClass="entr" presetSubtype="0" fill="hold" nodeType="afterEffect">
                                  <p:stCondLst>
                                    <p:cond delay="0"/>
                                  </p:stCondLst>
                                  <p:childTnLst>
                                    <p:set>
                                      <p:cBhvr>
                                        <p:cTn id="121" dur="500">
                                          <p:stCondLst>
                                            <p:cond delay="0"/>
                                          </p:stCondLst>
                                        </p:cTn>
                                        <p:tgtEl>
                                          <p:spTgt spid="72779"/>
                                        </p:tgtEl>
                                        <p:attrNameLst>
                                          <p:attrName>style.visibility</p:attrName>
                                        </p:attrNameLst>
                                      </p:cBhvr>
                                      <p:to>
                                        <p:strVal val="visible"/>
                                      </p:to>
                                    </p:set>
                                  </p:childTnLst>
                                </p:cTn>
                              </p:par>
                            </p:childTnLst>
                          </p:cTn>
                        </p:par>
                        <p:par>
                          <p:cTn id="122" fill="hold" nodeType="afterGroup">
                            <p:stCondLst>
                              <p:cond delay="1500"/>
                            </p:stCondLst>
                            <p:childTnLst>
                              <p:par>
                                <p:cTn id="123" presetID="11" presetClass="entr" presetSubtype="0" fill="hold" nodeType="afterEffect">
                                  <p:stCondLst>
                                    <p:cond delay="0"/>
                                  </p:stCondLst>
                                  <p:childTnLst>
                                    <p:set>
                                      <p:cBhvr>
                                        <p:cTn id="124" dur="500">
                                          <p:stCondLst>
                                            <p:cond delay="0"/>
                                          </p:stCondLst>
                                        </p:cTn>
                                        <p:tgtEl>
                                          <p:spTgt spid="72780"/>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32" fill="hold" nodeType="clickEffect">
                                  <p:stCondLst>
                                    <p:cond delay="0"/>
                                  </p:stCondLst>
                                  <p:childTnLst>
                                    <p:set>
                                      <p:cBhvr>
                                        <p:cTn id="128" dur="1" fill="hold">
                                          <p:stCondLst>
                                            <p:cond delay="0"/>
                                          </p:stCondLst>
                                        </p:cTn>
                                        <p:tgtEl>
                                          <p:spTgt spid="72781"/>
                                        </p:tgtEl>
                                        <p:attrNameLst>
                                          <p:attrName>style.visibility</p:attrName>
                                        </p:attrNameLst>
                                      </p:cBhvr>
                                      <p:to>
                                        <p:strVal val="visible"/>
                                      </p:to>
                                    </p:set>
                                    <p:animEffect transition="in" filter="box(out)">
                                      <p:cBhvr>
                                        <p:cTn id="129" dur="500"/>
                                        <p:tgtEl>
                                          <p:spTgt spid="72781"/>
                                        </p:tgtEl>
                                      </p:cBhvr>
                                    </p:animEffect>
                                  </p:childTnLst>
                                  <p:subTnLst>
                                    <p:audio>
                                      <p:cMediaNode>
                                        <p:cTn display="0" masterRel="sameClick">
                                          <p:stCondLst>
                                            <p:cond evt="begin" delay="0">
                                              <p:tn val="127"/>
                                            </p:cond>
                                          </p:stCondLst>
                                          <p:endCondLst>
                                            <p:cond evt="onStopAudio" delay="0">
                                              <p:tgtEl>
                                                <p:sldTgt/>
                                              </p:tgtEl>
                                            </p:cond>
                                          </p:endCondLst>
                                        </p:cTn>
                                        <p:tgtEl>
                                          <p:sndTgt r:embed="rId2" name="Kamera"/>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1" fill="hold" grpId="0" nodeType="clickEffect">
                                  <p:stCondLst>
                                    <p:cond delay="0"/>
                                  </p:stCondLst>
                                  <p:iterate type="lt">
                                    <p:tmPct val="100000"/>
                                  </p:iterate>
                                  <p:childTnLst>
                                    <p:set>
                                      <p:cBhvr>
                                        <p:cTn id="133" dur="1" fill="hold">
                                          <p:stCondLst>
                                            <p:cond delay="0"/>
                                          </p:stCondLst>
                                        </p:cTn>
                                        <p:tgtEl>
                                          <p:spTgt spid="72782">
                                            <p:txEl>
                                              <p:pRg st="0" end="0"/>
                                            </p:txEl>
                                          </p:spTgt>
                                        </p:tgtEl>
                                        <p:attrNameLst>
                                          <p:attrName>style.visibility</p:attrName>
                                        </p:attrNameLst>
                                      </p:cBhvr>
                                      <p:to>
                                        <p:strVal val="visible"/>
                                      </p:to>
                                    </p:set>
                                    <p:animEffect transition="in" filter="wipe(up)">
                                      <p:cBhvr>
                                        <p:cTn id="134" dur="75"/>
                                        <p:tgtEl>
                                          <p:spTgt spid="72782">
                                            <p:txEl>
                                              <p:pRg st="0" end="0"/>
                                            </p:txEl>
                                          </p:spTgt>
                                        </p:tgtEl>
                                      </p:cBhvr>
                                    </p:animEffect>
                                  </p:childTnLst>
                                  <p:subTnLst>
                                    <p:audio>
                                      <p:cMediaNode>
                                        <p:cTn display="0" masterRel="sameClick">
                                          <p:stCondLst>
                                            <p:cond evt="begin" delay="0">
                                              <p:tn val="132"/>
                                            </p:cond>
                                          </p:stCondLst>
                                          <p:endCondLst>
                                            <p:cond evt="onStopAudio" delay="0">
                                              <p:tgtEl>
                                                <p:sldTgt/>
                                              </p:tgtEl>
                                            </p:cond>
                                          </p:endCondLst>
                                        </p:cTn>
                                        <p:tgtEl>
                                          <p:sndTgt r:embed="rId5" name="Schreibmaschine"/>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32" fill="hold" grpId="0" nodeType="clickEffect">
                                  <p:stCondLst>
                                    <p:cond delay="0"/>
                                  </p:stCondLst>
                                  <p:childTnLst>
                                    <p:set>
                                      <p:cBhvr>
                                        <p:cTn id="138" dur="1" fill="hold">
                                          <p:stCondLst>
                                            <p:cond delay="0"/>
                                          </p:stCondLst>
                                        </p:cTn>
                                        <p:tgtEl>
                                          <p:spTgt spid="72783"/>
                                        </p:tgtEl>
                                        <p:attrNameLst>
                                          <p:attrName>style.visibility</p:attrName>
                                        </p:attrNameLst>
                                      </p:cBhvr>
                                      <p:to>
                                        <p:strVal val="visible"/>
                                      </p:to>
                                    </p:set>
                                    <p:animEffect transition="in" filter="box(out)">
                                      <p:cBhvr>
                                        <p:cTn id="139" dur="500"/>
                                        <p:tgtEl>
                                          <p:spTgt spid="72783"/>
                                        </p:tgtEl>
                                      </p:cBhvr>
                                    </p:animEffect>
                                  </p:childTnLst>
                                  <p:subTnLst>
                                    <p:audio>
                                      <p:cMediaNode>
                                        <p:cTn display="0" masterRel="sameClick">
                                          <p:stCondLst>
                                            <p:cond evt="begin" delay="0">
                                              <p:tn val="137"/>
                                            </p:cond>
                                          </p:stCondLst>
                                          <p:endCondLst>
                                            <p:cond evt="onStopAudio" delay="0">
                                              <p:tgtEl>
                                                <p:sldTgt/>
                                              </p:tgtEl>
                                            </p:cond>
                                          </p:endCondLst>
                                        </p:cTn>
                                        <p:tgtEl>
                                          <p:sndTgt r:embed="rId2" name="Kamera"/>
                                        </p:tgtEl>
                                      </p:cMediaNode>
                                    </p:audio>
                                  </p:subTnLst>
                                </p:cTn>
                              </p:par>
                            </p:childTnLst>
                          </p:cTn>
                        </p:par>
                        <p:par>
                          <p:cTn id="140" fill="hold" nodeType="afterGroup">
                            <p:stCondLst>
                              <p:cond delay="500"/>
                            </p:stCondLst>
                            <p:childTnLst>
                              <p:par>
                                <p:cTn id="141" presetID="11" presetClass="entr" presetSubtype="0" fill="hold" nodeType="afterEffect">
                                  <p:stCondLst>
                                    <p:cond delay="0"/>
                                  </p:stCondLst>
                                  <p:childTnLst>
                                    <p:set>
                                      <p:cBhvr>
                                        <p:cTn id="142" dur="500">
                                          <p:stCondLst>
                                            <p:cond delay="0"/>
                                          </p:stCondLst>
                                        </p:cTn>
                                        <p:tgtEl>
                                          <p:spTgt spid="72785"/>
                                        </p:tgtEl>
                                        <p:attrNameLst>
                                          <p:attrName>style.visibility</p:attrName>
                                        </p:attrNameLst>
                                      </p:cBhvr>
                                      <p:to>
                                        <p:strVal val="visible"/>
                                      </p:to>
                                    </p:set>
                                  </p:childTnLst>
                                </p:cTn>
                              </p:par>
                            </p:childTnLst>
                          </p:cTn>
                        </p:par>
                        <p:par>
                          <p:cTn id="143" fill="hold" nodeType="afterGroup">
                            <p:stCondLst>
                              <p:cond delay="1000"/>
                            </p:stCondLst>
                            <p:childTnLst>
                              <p:par>
                                <p:cTn id="144" presetID="11" presetClass="entr" presetSubtype="0" fill="hold" nodeType="afterEffect">
                                  <p:stCondLst>
                                    <p:cond delay="0"/>
                                  </p:stCondLst>
                                  <p:childTnLst>
                                    <p:set>
                                      <p:cBhvr>
                                        <p:cTn id="145" dur="500">
                                          <p:stCondLst>
                                            <p:cond delay="0"/>
                                          </p:stCondLst>
                                        </p:cTn>
                                        <p:tgtEl>
                                          <p:spTgt spid="72786"/>
                                        </p:tgtEl>
                                        <p:attrNameLst>
                                          <p:attrName>style.visibility</p:attrName>
                                        </p:attrNameLst>
                                      </p:cBhvr>
                                      <p:to>
                                        <p:strVal val="visible"/>
                                      </p:to>
                                    </p:set>
                                  </p:childTnLst>
                                </p:cTn>
                              </p:par>
                            </p:childTnLst>
                          </p:cTn>
                        </p:par>
                        <p:par>
                          <p:cTn id="146" fill="hold" nodeType="afterGroup">
                            <p:stCondLst>
                              <p:cond delay="1500"/>
                            </p:stCondLst>
                            <p:childTnLst>
                              <p:par>
                                <p:cTn id="147" presetID="11" presetClass="entr" presetSubtype="0" fill="hold" nodeType="afterEffect">
                                  <p:stCondLst>
                                    <p:cond delay="0"/>
                                  </p:stCondLst>
                                  <p:childTnLst>
                                    <p:set>
                                      <p:cBhvr>
                                        <p:cTn id="148" dur="500">
                                          <p:stCondLst>
                                            <p:cond delay="0"/>
                                          </p:stCondLst>
                                        </p:cTn>
                                        <p:tgtEl>
                                          <p:spTgt spid="72787"/>
                                        </p:tgtEl>
                                        <p:attrNameLst>
                                          <p:attrName>style.visibility</p:attrName>
                                        </p:attrNameLst>
                                      </p:cBhvr>
                                      <p:to>
                                        <p:strVal val="visible"/>
                                      </p:to>
                                    </p:set>
                                  </p:childTnLst>
                                </p:cTn>
                              </p:par>
                            </p:childTnLst>
                          </p:cTn>
                        </p:par>
                        <p:par>
                          <p:cTn id="149" fill="hold" nodeType="afterGroup">
                            <p:stCondLst>
                              <p:cond delay="2000"/>
                            </p:stCondLst>
                            <p:childTnLst>
                              <p:par>
                                <p:cTn id="150" presetID="11" presetClass="entr" presetSubtype="0" fill="hold" nodeType="afterEffect">
                                  <p:stCondLst>
                                    <p:cond delay="0"/>
                                  </p:stCondLst>
                                  <p:childTnLst>
                                    <p:set>
                                      <p:cBhvr>
                                        <p:cTn id="151" dur="500">
                                          <p:stCondLst>
                                            <p:cond delay="0"/>
                                          </p:stCondLst>
                                        </p:cTn>
                                        <p:tgtEl>
                                          <p:spTgt spid="72788"/>
                                        </p:tgtEl>
                                        <p:attrNameLst>
                                          <p:attrName>style.visibility</p:attrName>
                                        </p:attrNameLst>
                                      </p:cBhvr>
                                      <p:to>
                                        <p:strVal val="visible"/>
                                      </p:to>
                                    </p:set>
                                  </p:childTnLst>
                                </p:cTn>
                              </p:par>
                            </p:childTnLst>
                          </p:cTn>
                        </p:par>
                        <p:par>
                          <p:cTn id="152" fill="hold" nodeType="afterGroup">
                            <p:stCondLst>
                              <p:cond delay="2500"/>
                            </p:stCondLst>
                            <p:childTnLst>
                              <p:par>
                                <p:cTn id="153" presetID="11" presetClass="entr" presetSubtype="0" fill="hold" nodeType="afterEffect">
                                  <p:stCondLst>
                                    <p:cond delay="0"/>
                                  </p:stCondLst>
                                  <p:childTnLst>
                                    <p:set>
                                      <p:cBhvr>
                                        <p:cTn id="154" dur="500">
                                          <p:stCondLst>
                                            <p:cond delay="0"/>
                                          </p:stCondLst>
                                        </p:cTn>
                                        <p:tgtEl>
                                          <p:spTgt spid="72789"/>
                                        </p:tgtEl>
                                        <p:attrNameLst>
                                          <p:attrName>style.visibility</p:attrName>
                                        </p:attrNameLst>
                                      </p:cBhvr>
                                      <p:to>
                                        <p:strVal val="visible"/>
                                      </p:to>
                                    </p:set>
                                  </p:childTnLst>
                                </p:cTn>
                              </p:par>
                            </p:childTnLst>
                          </p:cTn>
                        </p:par>
                        <p:par>
                          <p:cTn id="155" fill="hold" nodeType="afterGroup">
                            <p:stCondLst>
                              <p:cond delay="3000"/>
                            </p:stCondLst>
                            <p:childTnLst>
                              <p:par>
                                <p:cTn id="156" presetID="11" presetClass="entr" presetSubtype="0" fill="hold" nodeType="afterEffect">
                                  <p:stCondLst>
                                    <p:cond delay="0"/>
                                  </p:stCondLst>
                                  <p:childTnLst>
                                    <p:set>
                                      <p:cBhvr>
                                        <p:cTn id="157" dur="500">
                                          <p:stCondLst>
                                            <p:cond delay="0"/>
                                          </p:stCondLst>
                                        </p:cTn>
                                        <p:tgtEl>
                                          <p:spTgt spid="72790"/>
                                        </p:tgtEl>
                                        <p:attrNameLst>
                                          <p:attrName>style.visibility</p:attrName>
                                        </p:attrNameLst>
                                      </p:cBhvr>
                                      <p:to>
                                        <p:strVal val="visible"/>
                                      </p:to>
                                    </p:set>
                                  </p:childTnLst>
                                </p:cTn>
                              </p:par>
                            </p:childTnLst>
                          </p:cTn>
                        </p:par>
                        <p:par>
                          <p:cTn id="158" fill="hold" nodeType="afterGroup">
                            <p:stCondLst>
                              <p:cond delay="3500"/>
                            </p:stCondLst>
                            <p:childTnLst>
                              <p:par>
                                <p:cTn id="159" presetID="11" presetClass="entr" presetSubtype="0" fill="hold" nodeType="afterEffect">
                                  <p:stCondLst>
                                    <p:cond delay="0"/>
                                  </p:stCondLst>
                                  <p:childTnLst>
                                    <p:set>
                                      <p:cBhvr>
                                        <p:cTn id="160" dur="500">
                                          <p:stCondLst>
                                            <p:cond delay="0"/>
                                          </p:stCondLst>
                                        </p:cTn>
                                        <p:tgtEl>
                                          <p:spTgt spid="72791"/>
                                        </p:tgtEl>
                                        <p:attrNameLst>
                                          <p:attrName>style.visibility</p:attrName>
                                        </p:attrNameLst>
                                      </p:cBhvr>
                                      <p:to>
                                        <p:strVal val="visible"/>
                                      </p:to>
                                    </p:set>
                                  </p:childTnLst>
                                </p:cTn>
                              </p:par>
                            </p:childTnLst>
                          </p:cTn>
                        </p:par>
                        <p:par>
                          <p:cTn id="161" fill="hold" nodeType="afterGroup">
                            <p:stCondLst>
                              <p:cond delay="4000"/>
                            </p:stCondLst>
                            <p:childTnLst>
                              <p:par>
                                <p:cTn id="162" presetID="11" presetClass="entr" presetSubtype="0" fill="hold" nodeType="afterEffect">
                                  <p:stCondLst>
                                    <p:cond delay="0"/>
                                  </p:stCondLst>
                                  <p:childTnLst>
                                    <p:set>
                                      <p:cBhvr>
                                        <p:cTn id="163" dur="500">
                                          <p:stCondLst>
                                            <p:cond delay="0"/>
                                          </p:stCondLst>
                                        </p:cTn>
                                        <p:tgtEl>
                                          <p:spTgt spid="72792"/>
                                        </p:tgtEl>
                                        <p:attrNameLst>
                                          <p:attrName>style.visibility</p:attrName>
                                        </p:attrNameLst>
                                      </p:cBhvr>
                                      <p:to>
                                        <p:strVal val="visible"/>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4" presetClass="entr" presetSubtype="32" fill="hold" nodeType="clickEffect">
                                  <p:stCondLst>
                                    <p:cond delay="0"/>
                                  </p:stCondLst>
                                  <p:childTnLst>
                                    <p:set>
                                      <p:cBhvr>
                                        <p:cTn id="167" dur="1" fill="hold">
                                          <p:stCondLst>
                                            <p:cond delay="0"/>
                                          </p:stCondLst>
                                        </p:cTn>
                                        <p:tgtEl>
                                          <p:spTgt spid="72793"/>
                                        </p:tgtEl>
                                        <p:attrNameLst>
                                          <p:attrName>style.visibility</p:attrName>
                                        </p:attrNameLst>
                                      </p:cBhvr>
                                      <p:to>
                                        <p:strVal val="visible"/>
                                      </p:to>
                                    </p:set>
                                    <p:animEffect transition="in" filter="box(out)">
                                      <p:cBhvr>
                                        <p:cTn id="168" dur="500"/>
                                        <p:tgtEl>
                                          <p:spTgt spid="72793"/>
                                        </p:tgtEl>
                                      </p:cBhvr>
                                    </p:animEffect>
                                  </p:childTnLst>
                                  <p:subTnLst>
                                    <p:audio>
                                      <p:cMediaNode>
                                        <p:cTn display="0" masterRel="sameClick">
                                          <p:stCondLst>
                                            <p:cond evt="begin" delay="0">
                                              <p:tn val="166"/>
                                            </p:cond>
                                          </p:stCondLst>
                                          <p:endCondLst>
                                            <p:cond evt="onStopAudio" delay="0">
                                              <p:tgtEl>
                                                <p:sldTgt/>
                                              </p:tgtEl>
                                            </p:cond>
                                          </p:endCondLst>
                                        </p:cTn>
                                        <p:tgtEl>
                                          <p:sndTgt r:embed="rId2" name="Kamera"/>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4" presetClass="entr" presetSubtype="32" fill="hold" nodeType="clickEffect">
                                  <p:stCondLst>
                                    <p:cond delay="0"/>
                                  </p:stCondLst>
                                  <p:childTnLst>
                                    <p:set>
                                      <p:cBhvr>
                                        <p:cTn id="172" dur="1" fill="hold">
                                          <p:stCondLst>
                                            <p:cond delay="0"/>
                                          </p:stCondLst>
                                        </p:cTn>
                                        <p:tgtEl>
                                          <p:spTgt spid="4169"/>
                                        </p:tgtEl>
                                        <p:attrNameLst>
                                          <p:attrName>style.visibility</p:attrName>
                                        </p:attrNameLst>
                                      </p:cBhvr>
                                      <p:to>
                                        <p:strVal val="visible"/>
                                      </p:to>
                                    </p:set>
                                    <p:animEffect transition="in" filter="box(out)">
                                      <p:cBhvr>
                                        <p:cTn id="173" dur="500"/>
                                        <p:tgtEl>
                                          <p:spTgt spid="4169"/>
                                        </p:tgtEl>
                                      </p:cBhvr>
                                    </p:animEffect>
                                  </p:childTnLst>
                                  <p:subTnLst>
                                    <p:audio>
                                      <p:cMediaNode>
                                        <p:cTn display="0" masterRel="sameClick">
                                          <p:stCondLst>
                                            <p:cond evt="begin" delay="0">
                                              <p:tn val="171"/>
                                            </p:cond>
                                          </p:stCondLst>
                                          <p:endCondLst>
                                            <p:cond evt="onStopAudio" delay="0">
                                              <p:tgtEl>
                                                <p:sldTgt/>
                                              </p:tgtEl>
                                            </p:cond>
                                          </p:endCondLst>
                                        </p:cTn>
                                        <p:tgtEl>
                                          <p:sndTgt r:embed="rId2" name="Kamera"/>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72798"/>
                                        </p:tgtEl>
                                        <p:attrNameLst>
                                          <p:attrName>style.visibility</p:attrName>
                                        </p:attrNameLst>
                                      </p:cBhvr>
                                      <p:to>
                                        <p:strVal val="visible"/>
                                      </p:to>
                                    </p:set>
                                    <p:animEffect transition="in" filter="wipe(down)">
                                      <p:cBhvr>
                                        <p:cTn id="178" dur="500"/>
                                        <p:tgtEl>
                                          <p:spTgt spid="72798"/>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4" presetClass="entr" presetSubtype="32" fill="hold" nodeType="clickEffect">
                                  <p:stCondLst>
                                    <p:cond delay="0"/>
                                  </p:stCondLst>
                                  <p:childTnLst>
                                    <p:set>
                                      <p:cBhvr>
                                        <p:cTn id="182" dur="1" fill="hold">
                                          <p:stCondLst>
                                            <p:cond delay="0"/>
                                          </p:stCondLst>
                                        </p:cTn>
                                        <p:tgtEl>
                                          <p:spTgt spid="25721"/>
                                        </p:tgtEl>
                                        <p:attrNameLst>
                                          <p:attrName>style.visibility</p:attrName>
                                        </p:attrNameLst>
                                      </p:cBhvr>
                                      <p:to>
                                        <p:strVal val="visible"/>
                                      </p:to>
                                    </p:set>
                                    <p:animEffect transition="in" filter="box(out)">
                                      <p:cBhvr>
                                        <p:cTn id="183" dur="500"/>
                                        <p:tgtEl>
                                          <p:spTgt spid="25721"/>
                                        </p:tgtEl>
                                      </p:cBhvr>
                                    </p:animEffect>
                                  </p:childTnLst>
                                  <p:subTnLst>
                                    <p:audio>
                                      <p:cMediaNode>
                                        <p:cTn display="0" masterRel="sameClick">
                                          <p:stCondLst>
                                            <p:cond evt="begin" delay="0">
                                              <p:tn val="181"/>
                                            </p:cond>
                                          </p:stCondLst>
                                          <p:endCondLst>
                                            <p:cond evt="onStopAudio" delay="0">
                                              <p:tgtEl>
                                                <p:sldTgt/>
                                              </p:tgtEl>
                                            </p:cond>
                                          </p:endCondLst>
                                        </p:cTn>
                                        <p:tgtEl>
                                          <p:sndTgt r:embed="rId2" name="Kamera"/>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72805"/>
                                        </p:tgtEl>
                                        <p:attrNameLst>
                                          <p:attrName>style.visibility</p:attrName>
                                        </p:attrNameLst>
                                      </p:cBhvr>
                                      <p:to>
                                        <p:strVal val="visible"/>
                                      </p:to>
                                    </p:set>
                                    <p:animEffect transition="in" filter="wipe(up)">
                                      <p:cBhvr>
                                        <p:cTn id="188" dur="500"/>
                                        <p:tgtEl>
                                          <p:spTgt spid="72805"/>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4" presetClass="entr" presetSubtype="32" fill="hold" grpId="0" nodeType="clickEffect">
                                  <p:stCondLst>
                                    <p:cond delay="0"/>
                                  </p:stCondLst>
                                  <p:childTnLst>
                                    <p:set>
                                      <p:cBhvr>
                                        <p:cTn id="192" dur="1" fill="hold">
                                          <p:stCondLst>
                                            <p:cond delay="0"/>
                                          </p:stCondLst>
                                        </p:cTn>
                                        <p:tgtEl>
                                          <p:spTgt spid="72806"/>
                                        </p:tgtEl>
                                        <p:attrNameLst>
                                          <p:attrName>style.visibility</p:attrName>
                                        </p:attrNameLst>
                                      </p:cBhvr>
                                      <p:to>
                                        <p:strVal val="visible"/>
                                      </p:to>
                                    </p:set>
                                    <p:animEffect transition="in" filter="box(out)">
                                      <p:cBhvr>
                                        <p:cTn id="193" dur="500"/>
                                        <p:tgtEl>
                                          <p:spTgt spid="72806"/>
                                        </p:tgtEl>
                                      </p:cBhvr>
                                    </p:animEffect>
                                  </p:childTnLst>
                                  <p:subTnLst>
                                    <p:audio>
                                      <p:cMediaNode>
                                        <p:cTn display="0" masterRel="sameClick">
                                          <p:stCondLst>
                                            <p:cond evt="begin" delay="0">
                                              <p:tn val="191"/>
                                            </p:cond>
                                          </p:stCondLst>
                                          <p:endCondLst>
                                            <p:cond evt="onStopAudio" delay="0">
                                              <p:tgtEl>
                                                <p:sldTgt/>
                                              </p:tgtEl>
                                            </p:cond>
                                          </p:endCondLst>
                                        </p:cTn>
                                        <p:tgtEl>
                                          <p:sndTgt r:embed="rId2" name="Kamera"/>
                                        </p:tgtEl>
                                      </p:cMediaNode>
                                    </p:audio>
                                  </p:subTnLst>
                                </p:cTn>
                              </p:par>
                            </p:childTnLst>
                          </p:cTn>
                        </p:par>
                        <p:par>
                          <p:cTn id="194" fill="hold" nodeType="afterGroup">
                            <p:stCondLst>
                              <p:cond delay="500"/>
                            </p:stCondLst>
                            <p:childTnLst>
                              <p:par>
                                <p:cTn id="195" presetID="11" presetClass="entr" presetSubtype="0" fill="hold" nodeType="afterEffect">
                                  <p:stCondLst>
                                    <p:cond delay="0"/>
                                  </p:stCondLst>
                                  <p:childTnLst>
                                    <p:set>
                                      <p:cBhvr>
                                        <p:cTn id="196" dur="500">
                                          <p:stCondLst>
                                            <p:cond delay="0"/>
                                          </p:stCondLst>
                                        </p:cTn>
                                        <p:tgtEl>
                                          <p:spTgt spid="72808"/>
                                        </p:tgtEl>
                                        <p:attrNameLst>
                                          <p:attrName>style.visibility</p:attrName>
                                        </p:attrNameLst>
                                      </p:cBhvr>
                                      <p:to>
                                        <p:strVal val="visible"/>
                                      </p:to>
                                    </p:set>
                                  </p:childTnLst>
                                </p:cTn>
                              </p:par>
                            </p:childTnLst>
                          </p:cTn>
                        </p:par>
                        <p:par>
                          <p:cTn id="197" fill="hold" nodeType="afterGroup">
                            <p:stCondLst>
                              <p:cond delay="1000"/>
                            </p:stCondLst>
                            <p:childTnLst>
                              <p:par>
                                <p:cTn id="198" presetID="11" presetClass="entr" presetSubtype="0" fill="hold" nodeType="afterEffect">
                                  <p:stCondLst>
                                    <p:cond delay="0"/>
                                  </p:stCondLst>
                                  <p:childTnLst>
                                    <p:set>
                                      <p:cBhvr>
                                        <p:cTn id="199" dur="500">
                                          <p:stCondLst>
                                            <p:cond delay="0"/>
                                          </p:stCondLst>
                                        </p:cTn>
                                        <p:tgtEl>
                                          <p:spTgt spid="72809"/>
                                        </p:tgtEl>
                                        <p:attrNameLst>
                                          <p:attrName>style.visibility</p:attrName>
                                        </p:attrNameLst>
                                      </p:cBhvr>
                                      <p:to>
                                        <p:strVal val="visible"/>
                                      </p:to>
                                    </p:set>
                                  </p:childTnLst>
                                </p:cTn>
                              </p:par>
                            </p:childTnLst>
                          </p:cTn>
                        </p:par>
                        <p:par>
                          <p:cTn id="200" fill="hold" nodeType="afterGroup">
                            <p:stCondLst>
                              <p:cond delay="1500"/>
                            </p:stCondLst>
                            <p:childTnLst>
                              <p:par>
                                <p:cTn id="201" presetID="11" presetClass="entr" presetSubtype="0" fill="hold" nodeType="afterEffect">
                                  <p:stCondLst>
                                    <p:cond delay="0"/>
                                  </p:stCondLst>
                                  <p:childTnLst>
                                    <p:set>
                                      <p:cBhvr>
                                        <p:cTn id="202" dur="500">
                                          <p:stCondLst>
                                            <p:cond delay="0"/>
                                          </p:stCondLst>
                                        </p:cTn>
                                        <p:tgtEl>
                                          <p:spTgt spid="72810"/>
                                        </p:tgtEl>
                                        <p:attrNameLst>
                                          <p:attrName>style.visibility</p:attrName>
                                        </p:attrNameLst>
                                      </p:cBhvr>
                                      <p:to>
                                        <p:strVal val="visible"/>
                                      </p:to>
                                    </p:set>
                                  </p:childTnLst>
                                </p:cTn>
                              </p:par>
                            </p:childTnLst>
                          </p:cTn>
                        </p:par>
                        <p:par>
                          <p:cTn id="203" fill="hold" nodeType="afterGroup">
                            <p:stCondLst>
                              <p:cond delay="2000"/>
                            </p:stCondLst>
                            <p:childTnLst>
                              <p:par>
                                <p:cTn id="204" presetID="11" presetClass="entr" presetSubtype="0" fill="hold" nodeType="afterEffect">
                                  <p:stCondLst>
                                    <p:cond delay="0"/>
                                  </p:stCondLst>
                                  <p:childTnLst>
                                    <p:set>
                                      <p:cBhvr>
                                        <p:cTn id="205" dur="500">
                                          <p:stCondLst>
                                            <p:cond delay="0"/>
                                          </p:stCondLst>
                                        </p:cTn>
                                        <p:tgtEl>
                                          <p:spTgt spid="72811"/>
                                        </p:tgtEl>
                                        <p:attrNameLst>
                                          <p:attrName>style.visibility</p:attrName>
                                        </p:attrNameLst>
                                      </p:cBhvr>
                                      <p:to>
                                        <p:strVal val="visible"/>
                                      </p:to>
                                    </p:set>
                                  </p:childTnLst>
                                </p:cTn>
                              </p:par>
                            </p:childTnLst>
                          </p:cTn>
                        </p:par>
                        <p:par>
                          <p:cTn id="206" fill="hold" nodeType="afterGroup">
                            <p:stCondLst>
                              <p:cond delay="2500"/>
                            </p:stCondLst>
                            <p:childTnLst>
                              <p:par>
                                <p:cTn id="207" presetID="11" presetClass="entr" presetSubtype="0" fill="hold" nodeType="afterEffect">
                                  <p:stCondLst>
                                    <p:cond delay="0"/>
                                  </p:stCondLst>
                                  <p:childTnLst>
                                    <p:set>
                                      <p:cBhvr>
                                        <p:cTn id="208" dur="500">
                                          <p:stCondLst>
                                            <p:cond delay="0"/>
                                          </p:stCondLst>
                                        </p:cTn>
                                        <p:tgtEl>
                                          <p:spTgt spid="72812"/>
                                        </p:tgtEl>
                                        <p:attrNameLst>
                                          <p:attrName>style.visibility</p:attrName>
                                        </p:attrNameLst>
                                      </p:cBhvr>
                                      <p:to>
                                        <p:strVal val="visible"/>
                                      </p:to>
                                    </p:set>
                                  </p:childTnLst>
                                </p:cTn>
                              </p:par>
                            </p:childTnLst>
                          </p:cTn>
                        </p:par>
                        <p:par>
                          <p:cTn id="209" fill="hold" nodeType="afterGroup">
                            <p:stCondLst>
                              <p:cond delay="3000"/>
                            </p:stCondLst>
                            <p:childTnLst>
                              <p:par>
                                <p:cTn id="210" presetID="11" presetClass="entr" presetSubtype="0" fill="hold" nodeType="afterEffect">
                                  <p:stCondLst>
                                    <p:cond delay="0"/>
                                  </p:stCondLst>
                                  <p:childTnLst>
                                    <p:set>
                                      <p:cBhvr>
                                        <p:cTn id="211" dur="500">
                                          <p:stCondLst>
                                            <p:cond delay="0"/>
                                          </p:stCondLst>
                                        </p:cTn>
                                        <p:tgtEl>
                                          <p:spTgt spid="72813"/>
                                        </p:tgtEl>
                                        <p:attrNameLst>
                                          <p:attrName>style.visibility</p:attrName>
                                        </p:attrNameLst>
                                      </p:cBhvr>
                                      <p:to>
                                        <p:strVal val="visible"/>
                                      </p:to>
                                    </p:set>
                                  </p:childTnLst>
                                </p:cTn>
                              </p:par>
                            </p:childTnLst>
                          </p:cTn>
                        </p:par>
                        <p:par>
                          <p:cTn id="212" fill="hold" nodeType="afterGroup">
                            <p:stCondLst>
                              <p:cond delay="3500"/>
                            </p:stCondLst>
                            <p:childTnLst>
                              <p:par>
                                <p:cTn id="213" presetID="11" presetClass="entr" presetSubtype="0" fill="hold" nodeType="afterEffect">
                                  <p:stCondLst>
                                    <p:cond delay="0"/>
                                  </p:stCondLst>
                                  <p:childTnLst>
                                    <p:set>
                                      <p:cBhvr>
                                        <p:cTn id="214" dur="500">
                                          <p:stCondLst>
                                            <p:cond delay="0"/>
                                          </p:stCondLst>
                                        </p:cTn>
                                        <p:tgtEl>
                                          <p:spTgt spid="72814"/>
                                        </p:tgtEl>
                                        <p:attrNameLst>
                                          <p:attrName>style.visibility</p:attrName>
                                        </p:attrNameLst>
                                      </p:cBhvr>
                                      <p:to>
                                        <p:strVal val="visible"/>
                                      </p:to>
                                    </p:set>
                                  </p:childTnLst>
                                </p:cTn>
                              </p:par>
                            </p:childTnLst>
                          </p:cTn>
                        </p:par>
                        <p:par>
                          <p:cTn id="215" fill="hold" nodeType="afterGroup">
                            <p:stCondLst>
                              <p:cond delay="4000"/>
                            </p:stCondLst>
                            <p:childTnLst>
                              <p:par>
                                <p:cTn id="216" presetID="11" presetClass="entr" presetSubtype="0" fill="hold" nodeType="afterEffect">
                                  <p:stCondLst>
                                    <p:cond delay="0"/>
                                  </p:stCondLst>
                                  <p:childTnLst>
                                    <p:set>
                                      <p:cBhvr>
                                        <p:cTn id="217" dur="500">
                                          <p:stCondLst>
                                            <p:cond delay="0"/>
                                          </p:stCondLst>
                                        </p:cTn>
                                        <p:tgtEl>
                                          <p:spTgt spid="72815"/>
                                        </p:tgtEl>
                                        <p:attrNameLst>
                                          <p:attrName>style.visibility</p:attrName>
                                        </p:attrNameLst>
                                      </p:cBhvr>
                                      <p:to>
                                        <p:strVal val="visible"/>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4" presetClass="entr" presetSubtype="32" fill="hold" nodeType="clickEffect">
                                  <p:stCondLst>
                                    <p:cond delay="0"/>
                                  </p:stCondLst>
                                  <p:childTnLst>
                                    <p:set>
                                      <p:cBhvr>
                                        <p:cTn id="221" dur="1" fill="hold">
                                          <p:stCondLst>
                                            <p:cond delay="0"/>
                                          </p:stCondLst>
                                        </p:cTn>
                                        <p:tgtEl>
                                          <p:spTgt spid="72816"/>
                                        </p:tgtEl>
                                        <p:attrNameLst>
                                          <p:attrName>style.visibility</p:attrName>
                                        </p:attrNameLst>
                                      </p:cBhvr>
                                      <p:to>
                                        <p:strVal val="visible"/>
                                      </p:to>
                                    </p:set>
                                    <p:animEffect transition="in" filter="box(out)">
                                      <p:cBhvr>
                                        <p:cTn id="222" dur="500"/>
                                        <p:tgtEl>
                                          <p:spTgt spid="72816"/>
                                        </p:tgtEl>
                                      </p:cBhvr>
                                    </p:animEffect>
                                  </p:childTnLst>
                                  <p:subTnLst>
                                    <p:audio>
                                      <p:cMediaNode>
                                        <p:cTn display="0" masterRel="sameClick">
                                          <p:stCondLst>
                                            <p:cond evt="begin" delay="0">
                                              <p:tn val="220"/>
                                            </p:cond>
                                          </p:stCondLst>
                                          <p:endCondLst>
                                            <p:cond evt="onStopAudio" delay="0">
                                              <p:tgtEl>
                                                <p:sldTgt/>
                                              </p:tgtEl>
                                            </p:cond>
                                          </p:endCondLst>
                                        </p:cTn>
                                        <p:tgtEl>
                                          <p:sndTgt r:embed="rId2" name="Kamera"/>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4" presetClass="entr" presetSubtype="32" fill="hold" grpId="0" nodeType="clickEffect">
                                  <p:stCondLst>
                                    <p:cond delay="0"/>
                                  </p:stCondLst>
                                  <p:childTnLst>
                                    <p:set>
                                      <p:cBhvr>
                                        <p:cTn id="226" dur="1" fill="hold">
                                          <p:stCondLst>
                                            <p:cond delay="0"/>
                                          </p:stCondLst>
                                        </p:cTn>
                                        <p:tgtEl>
                                          <p:spTgt spid="72817"/>
                                        </p:tgtEl>
                                        <p:attrNameLst>
                                          <p:attrName>style.visibility</p:attrName>
                                        </p:attrNameLst>
                                      </p:cBhvr>
                                      <p:to>
                                        <p:strVal val="visible"/>
                                      </p:to>
                                    </p:set>
                                    <p:animEffect transition="in" filter="box(out)">
                                      <p:cBhvr>
                                        <p:cTn id="227" dur="500"/>
                                        <p:tgtEl>
                                          <p:spTgt spid="72817"/>
                                        </p:tgtEl>
                                      </p:cBhvr>
                                    </p:animEffect>
                                  </p:childTnLst>
                                  <p:subTnLst>
                                    <p:audio>
                                      <p:cMediaNode>
                                        <p:cTn display="0" masterRel="sameClick">
                                          <p:stCondLst>
                                            <p:cond evt="begin" delay="0">
                                              <p:tn val="225"/>
                                            </p:cond>
                                          </p:stCondLst>
                                          <p:endCondLst>
                                            <p:cond evt="onStopAudio" delay="0">
                                              <p:tgtEl>
                                                <p:sldTgt/>
                                              </p:tgtEl>
                                            </p:cond>
                                          </p:endCondLst>
                                        </p:cTn>
                                        <p:tgtEl>
                                          <p:sndTgt r:embed="rId2" name="Kamera"/>
                                        </p:tgtEl>
                                      </p:cMediaNode>
                                    </p:audio>
                                  </p:subTnLst>
                                </p:cTn>
                              </p:par>
                            </p:childTnLst>
                          </p:cTn>
                        </p:par>
                        <p:par>
                          <p:cTn id="228" fill="hold" nodeType="afterGroup">
                            <p:stCondLst>
                              <p:cond delay="500"/>
                            </p:stCondLst>
                            <p:childTnLst>
                              <p:par>
                                <p:cTn id="229" presetID="11" presetClass="entr" presetSubtype="0" fill="hold" nodeType="afterEffect">
                                  <p:stCondLst>
                                    <p:cond delay="0"/>
                                  </p:stCondLst>
                                  <p:childTnLst>
                                    <p:set>
                                      <p:cBhvr>
                                        <p:cTn id="230" dur="500">
                                          <p:stCondLst>
                                            <p:cond delay="0"/>
                                          </p:stCondLst>
                                        </p:cTn>
                                        <p:tgtEl>
                                          <p:spTgt spid="72819"/>
                                        </p:tgtEl>
                                        <p:attrNameLst>
                                          <p:attrName>style.visibility</p:attrName>
                                        </p:attrNameLst>
                                      </p:cBhvr>
                                      <p:to>
                                        <p:strVal val="visible"/>
                                      </p:to>
                                    </p:set>
                                  </p:childTnLst>
                                </p:cTn>
                              </p:par>
                            </p:childTnLst>
                          </p:cTn>
                        </p:par>
                        <p:par>
                          <p:cTn id="231" fill="hold" nodeType="afterGroup">
                            <p:stCondLst>
                              <p:cond delay="1000"/>
                            </p:stCondLst>
                            <p:childTnLst>
                              <p:par>
                                <p:cTn id="232" presetID="11" presetClass="entr" presetSubtype="0" fill="hold" nodeType="afterEffect">
                                  <p:stCondLst>
                                    <p:cond delay="0"/>
                                  </p:stCondLst>
                                  <p:childTnLst>
                                    <p:set>
                                      <p:cBhvr>
                                        <p:cTn id="233" dur="500">
                                          <p:stCondLst>
                                            <p:cond delay="0"/>
                                          </p:stCondLst>
                                        </p:cTn>
                                        <p:tgtEl>
                                          <p:spTgt spid="72820"/>
                                        </p:tgtEl>
                                        <p:attrNameLst>
                                          <p:attrName>style.visibility</p:attrName>
                                        </p:attrNameLst>
                                      </p:cBhvr>
                                      <p:to>
                                        <p:strVal val="visible"/>
                                      </p:to>
                                    </p:set>
                                  </p:childTnLst>
                                </p:cTn>
                              </p:par>
                            </p:childTnLst>
                          </p:cTn>
                        </p:par>
                        <p:par>
                          <p:cTn id="234" fill="hold" nodeType="afterGroup">
                            <p:stCondLst>
                              <p:cond delay="1500"/>
                            </p:stCondLst>
                            <p:childTnLst>
                              <p:par>
                                <p:cTn id="235" presetID="11" presetClass="entr" presetSubtype="0" fill="hold" nodeType="afterEffect">
                                  <p:stCondLst>
                                    <p:cond delay="0"/>
                                  </p:stCondLst>
                                  <p:childTnLst>
                                    <p:set>
                                      <p:cBhvr>
                                        <p:cTn id="236" dur="500">
                                          <p:stCondLst>
                                            <p:cond delay="0"/>
                                          </p:stCondLst>
                                        </p:cTn>
                                        <p:tgtEl>
                                          <p:spTgt spid="72821"/>
                                        </p:tgtEl>
                                        <p:attrNameLst>
                                          <p:attrName>style.visibility</p:attrName>
                                        </p:attrNameLst>
                                      </p:cBhvr>
                                      <p:to>
                                        <p:strVal val="visible"/>
                                      </p:to>
                                    </p:set>
                                  </p:childTnLst>
                                </p:cTn>
                              </p:par>
                            </p:childTnLst>
                          </p:cTn>
                        </p:par>
                        <p:par>
                          <p:cTn id="237" fill="hold" nodeType="afterGroup">
                            <p:stCondLst>
                              <p:cond delay="2000"/>
                            </p:stCondLst>
                            <p:childTnLst>
                              <p:par>
                                <p:cTn id="238" presetID="11" presetClass="entr" presetSubtype="0" fill="hold" nodeType="afterEffect">
                                  <p:stCondLst>
                                    <p:cond delay="0"/>
                                  </p:stCondLst>
                                  <p:childTnLst>
                                    <p:set>
                                      <p:cBhvr>
                                        <p:cTn id="239" dur="500">
                                          <p:stCondLst>
                                            <p:cond delay="0"/>
                                          </p:stCondLst>
                                        </p:cTn>
                                        <p:tgtEl>
                                          <p:spTgt spid="72822"/>
                                        </p:tgtEl>
                                        <p:attrNameLst>
                                          <p:attrName>style.visibility</p:attrName>
                                        </p:attrNameLst>
                                      </p:cBhvr>
                                      <p:to>
                                        <p:strVal val="visible"/>
                                      </p:to>
                                    </p:set>
                                  </p:childTnLst>
                                </p:cTn>
                              </p:par>
                            </p:childTnLst>
                          </p:cTn>
                        </p:par>
                        <p:par>
                          <p:cTn id="240" fill="hold" nodeType="afterGroup">
                            <p:stCondLst>
                              <p:cond delay="2500"/>
                            </p:stCondLst>
                            <p:childTnLst>
                              <p:par>
                                <p:cTn id="241" presetID="11" presetClass="entr" presetSubtype="0" fill="hold" nodeType="afterEffect">
                                  <p:stCondLst>
                                    <p:cond delay="0"/>
                                  </p:stCondLst>
                                  <p:childTnLst>
                                    <p:set>
                                      <p:cBhvr>
                                        <p:cTn id="242" dur="500">
                                          <p:stCondLst>
                                            <p:cond delay="0"/>
                                          </p:stCondLst>
                                        </p:cTn>
                                        <p:tgtEl>
                                          <p:spTgt spid="72823"/>
                                        </p:tgtEl>
                                        <p:attrNameLst>
                                          <p:attrName>style.visibility</p:attrName>
                                        </p:attrNameLst>
                                      </p:cBhvr>
                                      <p:to>
                                        <p:strVal val="visible"/>
                                      </p:to>
                                    </p:set>
                                  </p:childTnLst>
                                </p:cTn>
                              </p:par>
                            </p:childTnLst>
                          </p:cTn>
                        </p:par>
                        <p:par>
                          <p:cTn id="243" fill="hold" nodeType="afterGroup">
                            <p:stCondLst>
                              <p:cond delay="3000"/>
                            </p:stCondLst>
                            <p:childTnLst>
                              <p:par>
                                <p:cTn id="244" presetID="11" presetClass="entr" presetSubtype="0" fill="hold" nodeType="afterEffect">
                                  <p:stCondLst>
                                    <p:cond delay="0"/>
                                  </p:stCondLst>
                                  <p:childTnLst>
                                    <p:set>
                                      <p:cBhvr>
                                        <p:cTn id="245" dur="500">
                                          <p:stCondLst>
                                            <p:cond delay="0"/>
                                          </p:stCondLst>
                                        </p:cTn>
                                        <p:tgtEl>
                                          <p:spTgt spid="72824"/>
                                        </p:tgtEl>
                                        <p:attrNameLst>
                                          <p:attrName>style.visibility</p:attrName>
                                        </p:attrNameLst>
                                      </p:cBhvr>
                                      <p:to>
                                        <p:strVal val="visible"/>
                                      </p:to>
                                    </p:set>
                                  </p:childTnLst>
                                </p:cTn>
                              </p:par>
                            </p:childTnLst>
                          </p:cTn>
                        </p:par>
                        <p:par>
                          <p:cTn id="246" fill="hold" nodeType="afterGroup">
                            <p:stCondLst>
                              <p:cond delay="3500"/>
                            </p:stCondLst>
                            <p:childTnLst>
                              <p:par>
                                <p:cTn id="247" presetID="11" presetClass="entr" presetSubtype="0" fill="hold" nodeType="afterEffect">
                                  <p:stCondLst>
                                    <p:cond delay="0"/>
                                  </p:stCondLst>
                                  <p:childTnLst>
                                    <p:set>
                                      <p:cBhvr>
                                        <p:cTn id="248" dur="500">
                                          <p:stCondLst>
                                            <p:cond delay="0"/>
                                          </p:stCondLst>
                                        </p:cTn>
                                        <p:tgtEl>
                                          <p:spTgt spid="72825"/>
                                        </p:tgtEl>
                                        <p:attrNameLst>
                                          <p:attrName>style.visibility</p:attrName>
                                        </p:attrNameLst>
                                      </p:cBhvr>
                                      <p:to>
                                        <p:strVal val="visible"/>
                                      </p:to>
                                    </p:set>
                                  </p:childTnLst>
                                </p:cTn>
                              </p:par>
                            </p:childTnLst>
                          </p:cTn>
                        </p:par>
                        <p:par>
                          <p:cTn id="249" fill="hold" nodeType="afterGroup">
                            <p:stCondLst>
                              <p:cond delay="4000"/>
                            </p:stCondLst>
                            <p:childTnLst>
                              <p:par>
                                <p:cTn id="250" presetID="11" presetClass="entr" presetSubtype="0" fill="hold" nodeType="afterEffect">
                                  <p:stCondLst>
                                    <p:cond delay="0"/>
                                  </p:stCondLst>
                                  <p:childTnLst>
                                    <p:set>
                                      <p:cBhvr>
                                        <p:cTn id="251" dur="500">
                                          <p:stCondLst>
                                            <p:cond delay="0"/>
                                          </p:stCondLst>
                                        </p:cTn>
                                        <p:tgtEl>
                                          <p:spTgt spid="72826"/>
                                        </p:tgtEl>
                                        <p:attrNameLst>
                                          <p:attrName>style.visibility</p:attrName>
                                        </p:attrNameLst>
                                      </p:cBhvr>
                                      <p:to>
                                        <p:strVal val="visible"/>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4" presetClass="entr" presetSubtype="32" fill="hold" nodeType="clickEffect">
                                  <p:stCondLst>
                                    <p:cond delay="0"/>
                                  </p:stCondLst>
                                  <p:childTnLst>
                                    <p:set>
                                      <p:cBhvr>
                                        <p:cTn id="255" dur="1" fill="hold">
                                          <p:stCondLst>
                                            <p:cond delay="0"/>
                                          </p:stCondLst>
                                        </p:cTn>
                                        <p:tgtEl>
                                          <p:spTgt spid="72827"/>
                                        </p:tgtEl>
                                        <p:attrNameLst>
                                          <p:attrName>style.visibility</p:attrName>
                                        </p:attrNameLst>
                                      </p:cBhvr>
                                      <p:to>
                                        <p:strVal val="visible"/>
                                      </p:to>
                                    </p:set>
                                    <p:animEffect transition="in" filter="box(out)">
                                      <p:cBhvr>
                                        <p:cTn id="256" dur="500"/>
                                        <p:tgtEl>
                                          <p:spTgt spid="72827"/>
                                        </p:tgtEl>
                                      </p:cBhvr>
                                    </p:animEffect>
                                  </p:childTnLst>
                                  <p:subTnLst>
                                    <p:audio>
                                      <p:cMediaNode>
                                        <p:cTn display="0" masterRel="sameClick">
                                          <p:stCondLst>
                                            <p:cond evt="begin" delay="0">
                                              <p:tn val="254"/>
                                            </p:cond>
                                          </p:stCondLst>
                                          <p:endCondLst>
                                            <p:cond evt="onStopAudio" delay="0">
                                              <p:tgtEl>
                                                <p:sldTgt/>
                                              </p:tgtEl>
                                            </p:cond>
                                          </p:endCondLst>
                                        </p:cTn>
                                        <p:tgtEl>
                                          <p:sndTgt r:embed="rId2" name="Kamera"/>
                                        </p:tgtEl>
                                      </p:cMediaNode>
                                    </p:audio>
                                  </p:subTnLst>
                                </p:cTn>
                              </p:par>
                            </p:childTnLst>
                          </p:cTn>
                        </p:par>
                      </p:childTnLst>
                    </p:cTn>
                  </p:par>
                  <p:par>
                    <p:cTn id="257" fill="hold" nodeType="clickPar">
                      <p:stCondLst>
                        <p:cond delay="indefinite"/>
                      </p:stCondLst>
                      <p:childTnLst>
                        <p:par>
                          <p:cTn id="258" fill="hold" nodeType="withGroup">
                            <p:stCondLst>
                              <p:cond delay="0"/>
                            </p:stCondLst>
                            <p:childTnLst>
                              <p:par>
                                <p:cTn id="259" presetID="4" presetClass="entr" presetSubtype="32" fill="hold" grpId="0" nodeType="clickEffect">
                                  <p:stCondLst>
                                    <p:cond delay="0"/>
                                  </p:stCondLst>
                                  <p:childTnLst>
                                    <p:set>
                                      <p:cBhvr>
                                        <p:cTn id="260" dur="1" fill="hold">
                                          <p:stCondLst>
                                            <p:cond delay="0"/>
                                          </p:stCondLst>
                                        </p:cTn>
                                        <p:tgtEl>
                                          <p:spTgt spid="72828"/>
                                        </p:tgtEl>
                                        <p:attrNameLst>
                                          <p:attrName>style.visibility</p:attrName>
                                        </p:attrNameLst>
                                      </p:cBhvr>
                                      <p:to>
                                        <p:strVal val="visible"/>
                                      </p:to>
                                    </p:set>
                                    <p:animEffect transition="in" filter="box(out)">
                                      <p:cBhvr>
                                        <p:cTn id="261" dur="500"/>
                                        <p:tgtEl>
                                          <p:spTgt spid="72828"/>
                                        </p:tgtEl>
                                      </p:cBhvr>
                                    </p:animEffect>
                                  </p:childTnLst>
                                  <p:subTnLst>
                                    <p:audio>
                                      <p:cMediaNode>
                                        <p:cTn display="0" masterRel="sameClick">
                                          <p:stCondLst>
                                            <p:cond evt="begin" delay="0">
                                              <p:tn val="259"/>
                                            </p:cond>
                                          </p:stCondLst>
                                          <p:endCondLst>
                                            <p:cond evt="onStopAudio" delay="0">
                                              <p:tgtEl>
                                                <p:sldTgt/>
                                              </p:tgtEl>
                                            </p:cond>
                                          </p:endCondLst>
                                        </p:cTn>
                                        <p:tgtEl>
                                          <p:sndTgt r:embed="rId2" name="Kamera"/>
                                        </p:tgtEl>
                                      </p:cMediaNode>
                                    </p:audio>
                                  </p:subTnLst>
                                </p:cTn>
                              </p:par>
                            </p:childTnLst>
                          </p:cTn>
                        </p:par>
                        <p:par>
                          <p:cTn id="262" fill="hold" nodeType="afterGroup">
                            <p:stCondLst>
                              <p:cond delay="500"/>
                            </p:stCondLst>
                            <p:childTnLst>
                              <p:par>
                                <p:cTn id="263" presetID="11" presetClass="entr" presetSubtype="0" fill="hold" nodeType="afterEffect">
                                  <p:stCondLst>
                                    <p:cond delay="0"/>
                                  </p:stCondLst>
                                  <p:childTnLst>
                                    <p:set>
                                      <p:cBhvr>
                                        <p:cTn id="264" dur="500">
                                          <p:stCondLst>
                                            <p:cond delay="0"/>
                                          </p:stCondLst>
                                        </p:cTn>
                                        <p:tgtEl>
                                          <p:spTgt spid="72830"/>
                                        </p:tgtEl>
                                        <p:attrNameLst>
                                          <p:attrName>style.visibility</p:attrName>
                                        </p:attrNameLst>
                                      </p:cBhvr>
                                      <p:to>
                                        <p:strVal val="visible"/>
                                      </p:to>
                                    </p:set>
                                  </p:childTnLst>
                                </p:cTn>
                              </p:par>
                            </p:childTnLst>
                          </p:cTn>
                        </p:par>
                        <p:par>
                          <p:cTn id="265" fill="hold" nodeType="afterGroup">
                            <p:stCondLst>
                              <p:cond delay="1000"/>
                            </p:stCondLst>
                            <p:childTnLst>
                              <p:par>
                                <p:cTn id="266" presetID="11" presetClass="entr" presetSubtype="0" fill="hold" nodeType="afterEffect">
                                  <p:stCondLst>
                                    <p:cond delay="0"/>
                                  </p:stCondLst>
                                  <p:childTnLst>
                                    <p:set>
                                      <p:cBhvr>
                                        <p:cTn id="267" dur="500">
                                          <p:stCondLst>
                                            <p:cond delay="0"/>
                                          </p:stCondLst>
                                        </p:cTn>
                                        <p:tgtEl>
                                          <p:spTgt spid="72831"/>
                                        </p:tgtEl>
                                        <p:attrNameLst>
                                          <p:attrName>style.visibility</p:attrName>
                                        </p:attrNameLst>
                                      </p:cBhvr>
                                      <p:to>
                                        <p:strVal val="visible"/>
                                      </p:to>
                                    </p:set>
                                  </p:childTnLst>
                                </p:cTn>
                              </p:par>
                            </p:childTnLst>
                          </p:cTn>
                        </p:par>
                        <p:par>
                          <p:cTn id="268" fill="hold" nodeType="afterGroup">
                            <p:stCondLst>
                              <p:cond delay="1500"/>
                            </p:stCondLst>
                            <p:childTnLst>
                              <p:par>
                                <p:cTn id="269" presetID="11" presetClass="entr" presetSubtype="0" fill="hold" nodeType="afterEffect">
                                  <p:stCondLst>
                                    <p:cond delay="0"/>
                                  </p:stCondLst>
                                  <p:childTnLst>
                                    <p:set>
                                      <p:cBhvr>
                                        <p:cTn id="270" dur="500">
                                          <p:stCondLst>
                                            <p:cond delay="0"/>
                                          </p:stCondLst>
                                        </p:cTn>
                                        <p:tgtEl>
                                          <p:spTgt spid="72832"/>
                                        </p:tgtEl>
                                        <p:attrNameLst>
                                          <p:attrName>style.visibility</p:attrName>
                                        </p:attrNameLst>
                                      </p:cBhvr>
                                      <p:to>
                                        <p:strVal val="visible"/>
                                      </p:to>
                                    </p:set>
                                  </p:childTnLst>
                                </p:cTn>
                              </p:par>
                            </p:childTnLst>
                          </p:cTn>
                        </p:par>
                        <p:par>
                          <p:cTn id="271" fill="hold" nodeType="afterGroup">
                            <p:stCondLst>
                              <p:cond delay="2000"/>
                            </p:stCondLst>
                            <p:childTnLst>
                              <p:par>
                                <p:cTn id="272" presetID="11" presetClass="entr" presetSubtype="0" fill="hold" nodeType="afterEffect">
                                  <p:stCondLst>
                                    <p:cond delay="0"/>
                                  </p:stCondLst>
                                  <p:childTnLst>
                                    <p:set>
                                      <p:cBhvr>
                                        <p:cTn id="273" dur="500">
                                          <p:stCondLst>
                                            <p:cond delay="0"/>
                                          </p:stCondLst>
                                        </p:cTn>
                                        <p:tgtEl>
                                          <p:spTgt spid="72833"/>
                                        </p:tgtEl>
                                        <p:attrNameLst>
                                          <p:attrName>style.visibility</p:attrName>
                                        </p:attrNameLst>
                                      </p:cBhvr>
                                      <p:to>
                                        <p:strVal val="visible"/>
                                      </p:to>
                                    </p:set>
                                  </p:childTnLst>
                                </p:cTn>
                              </p:par>
                            </p:childTnLst>
                          </p:cTn>
                        </p:par>
                        <p:par>
                          <p:cTn id="274" fill="hold" nodeType="afterGroup">
                            <p:stCondLst>
                              <p:cond delay="2500"/>
                            </p:stCondLst>
                            <p:childTnLst>
                              <p:par>
                                <p:cTn id="275" presetID="11" presetClass="entr" presetSubtype="0" fill="hold" nodeType="afterEffect">
                                  <p:stCondLst>
                                    <p:cond delay="0"/>
                                  </p:stCondLst>
                                  <p:childTnLst>
                                    <p:set>
                                      <p:cBhvr>
                                        <p:cTn id="276" dur="500">
                                          <p:stCondLst>
                                            <p:cond delay="0"/>
                                          </p:stCondLst>
                                        </p:cTn>
                                        <p:tgtEl>
                                          <p:spTgt spid="72834"/>
                                        </p:tgtEl>
                                        <p:attrNameLst>
                                          <p:attrName>style.visibility</p:attrName>
                                        </p:attrNameLst>
                                      </p:cBhvr>
                                      <p:to>
                                        <p:strVal val="visible"/>
                                      </p:to>
                                    </p:set>
                                  </p:childTnLst>
                                </p:cTn>
                              </p:par>
                            </p:childTnLst>
                          </p:cTn>
                        </p:par>
                        <p:par>
                          <p:cTn id="277" fill="hold" nodeType="afterGroup">
                            <p:stCondLst>
                              <p:cond delay="3000"/>
                            </p:stCondLst>
                            <p:childTnLst>
                              <p:par>
                                <p:cTn id="278" presetID="11" presetClass="entr" presetSubtype="0" fill="hold" nodeType="afterEffect">
                                  <p:stCondLst>
                                    <p:cond delay="0"/>
                                  </p:stCondLst>
                                  <p:childTnLst>
                                    <p:set>
                                      <p:cBhvr>
                                        <p:cTn id="279" dur="500">
                                          <p:stCondLst>
                                            <p:cond delay="0"/>
                                          </p:stCondLst>
                                        </p:cTn>
                                        <p:tgtEl>
                                          <p:spTgt spid="72835"/>
                                        </p:tgtEl>
                                        <p:attrNameLst>
                                          <p:attrName>style.visibility</p:attrName>
                                        </p:attrNameLst>
                                      </p:cBhvr>
                                      <p:to>
                                        <p:strVal val="visible"/>
                                      </p:to>
                                    </p:set>
                                  </p:childTnLst>
                                </p:cTn>
                              </p:par>
                            </p:childTnLst>
                          </p:cTn>
                        </p:par>
                        <p:par>
                          <p:cTn id="280" fill="hold" nodeType="afterGroup">
                            <p:stCondLst>
                              <p:cond delay="3500"/>
                            </p:stCondLst>
                            <p:childTnLst>
                              <p:par>
                                <p:cTn id="281" presetID="11" presetClass="entr" presetSubtype="0" fill="hold" nodeType="afterEffect">
                                  <p:stCondLst>
                                    <p:cond delay="0"/>
                                  </p:stCondLst>
                                  <p:childTnLst>
                                    <p:set>
                                      <p:cBhvr>
                                        <p:cTn id="282" dur="500">
                                          <p:stCondLst>
                                            <p:cond delay="0"/>
                                          </p:stCondLst>
                                        </p:cTn>
                                        <p:tgtEl>
                                          <p:spTgt spid="72836"/>
                                        </p:tgtEl>
                                        <p:attrNameLst>
                                          <p:attrName>style.visibility</p:attrName>
                                        </p:attrNameLst>
                                      </p:cBhvr>
                                      <p:to>
                                        <p:strVal val="visible"/>
                                      </p:to>
                                    </p:set>
                                  </p:childTnLst>
                                </p:cTn>
                              </p:par>
                            </p:childTnLst>
                          </p:cTn>
                        </p:par>
                        <p:par>
                          <p:cTn id="283" fill="hold" nodeType="afterGroup">
                            <p:stCondLst>
                              <p:cond delay="4000"/>
                            </p:stCondLst>
                            <p:childTnLst>
                              <p:par>
                                <p:cTn id="284" presetID="11" presetClass="entr" presetSubtype="0" fill="hold" nodeType="afterEffect">
                                  <p:stCondLst>
                                    <p:cond delay="0"/>
                                  </p:stCondLst>
                                  <p:childTnLst>
                                    <p:set>
                                      <p:cBhvr>
                                        <p:cTn id="285" dur="500">
                                          <p:stCondLst>
                                            <p:cond delay="0"/>
                                          </p:stCondLst>
                                        </p:cTn>
                                        <p:tgtEl>
                                          <p:spTgt spid="72837"/>
                                        </p:tgtEl>
                                        <p:attrNameLst>
                                          <p:attrName>style.visibility</p:attrName>
                                        </p:attrNameLst>
                                      </p:cBhvr>
                                      <p:to>
                                        <p:strVal val="visible"/>
                                      </p:to>
                                    </p:set>
                                  </p:childTnLst>
                                </p:cTn>
                              </p:par>
                            </p:childTnLst>
                          </p:cTn>
                        </p:par>
                      </p:childTnLst>
                    </p:cTn>
                  </p:par>
                  <p:par>
                    <p:cTn id="286" fill="hold" nodeType="clickPar">
                      <p:stCondLst>
                        <p:cond delay="indefinite"/>
                      </p:stCondLst>
                      <p:childTnLst>
                        <p:par>
                          <p:cTn id="287" fill="hold" nodeType="withGroup">
                            <p:stCondLst>
                              <p:cond delay="0"/>
                            </p:stCondLst>
                            <p:childTnLst>
                              <p:par>
                                <p:cTn id="288" presetID="4" presetClass="entr" presetSubtype="32" fill="hold" nodeType="clickEffect">
                                  <p:stCondLst>
                                    <p:cond delay="0"/>
                                  </p:stCondLst>
                                  <p:childTnLst>
                                    <p:set>
                                      <p:cBhvr>
                                        <p:cTn id="289" dur="1" fill="hold">
                                          <p:stCondLst>
                                            <p:cond delay="0"/>
                                          </p:stCondLst>
                                        </p:cTn>
                                        <p:tgtEl>
                                          <p:spTgt spid="72838"/>
                                        </p:tgtEl>
                                        <p:attrNameLst>
                                          <p:attrName>style.visibility</p:attrName>
                                        </p:attrNameLst>
                                      </p:cBhvr>
                                      <p:to>
                                        <p:strVal val="visible"/>
                                      </p:to>
                                    </p:set>
                                    <p:animEffect transition="in" filter="box(out)">
                                      <p:cBhvr>
                                        <p:cTn id="290" dur="500"/>
                                        <p:tgtEl>
                                          <p:spTgt spid="72838"/>
                                        </p:tgtEl>
                                      </p:cBhvr>
                                    </p:animEffect>
                                  </p:childTnLst>
                                  <p:subTnLst>
                                    <p:audio>
                                      <p:cMediaNode>
                                        <p:cTn display="0" masterRel="sameClick">
                                          <p:stCondLst>
                                            <p:cond evt="begin" delay="0">
                                              <p:tn val="288"/>
                                            </p:cond>
                                          </p:stCondLst>
                                          <p:endCondLst>
                                            <p:cond evt="onStopAudio" delay="0">
                                              <p:tgtEl>
                                                <p:sldTgt/>
                                              </p:tgtEl>
                                            </p:cond>
                                          </p:endCondLst>
                                        </p:cTn>
                                        <p:tgtEl>
                                          <p:sndTgt r:embed="rId2" name="Kamera"/>
                                        </p:tgtEl>
                                      </p:cMediaNode>
                                    </p:audio>
                                  </p:subTnLst>
                                </p:cTn>
                              </p:par>
                            </p:childTnLst>
                          </p:cTn>
                        </p:par>
                      </p:childTnLst>
                    </p:cTn>
                  </p:par>
                  <p:par>
                    <p:cTn id="291" fill="hold" nodeType="clickPar">
                      <p:stCondLst>
                        <p:cond delay="indefinite"/>
                      </p:stCondLst>
                      <p:childTnLst>
                        <p:par>
                          <p:cTn id="292" fill="hold" nodeType="withGroup">
                            <p:stCondLst>
                              <p:cond delay="0"/>
                            </p:stCondLst>
                            <p:childTnLst>
                              <p:par>
                                <p:cTn id="293" presetID="4" presetClass="entr" presetSubtype="32" fill="hold" grpId="0" nodeType="clickEffect">
                                  <p:stCondLst>
                                    <p:cond delay="0"/>
                                  </p:stCondLst>
                                  <p:childTnLst>
                                    <p:set>
                                      <p:cBhvr>
                                        <p:cTn id="294" dur="1" fill="hold">
                                          <p:stCondLst>
                                            <p:cond delay="0"/>
                                          </p:stCondLst>
                                        </p:cTn>
                                        <p:tgtEl>
                                          <p:spTgt spid="72839"/>
                                        </p:tgtEl>
                                        <p:attrNameLst>
                                          <p:attrName>style.visibility</p:attrName>
                                        </p:attrNameLst>
                                      </p:cBhvr>
                                      <p:to>
                                        <p:strVal val="visible"/>
                                      </p:to>
                                    </p:set>
                                    <p:animEffect transition="in" filter="box(out)">
                                      <p:cBhvr>
                                        <p:cTn id="295" dur="500"/>
                                        <p:tgtEl>
                                          <p:spTgt spid="72839"/>
                                        </p:tgtEl>
                                      </p:cBhvr>
                                    </p:animEffect>
                                  </p:childTnLst>
                                  <p:subTnLst>
                                    <p:audio>
                                      <p:cMediaNode>
                                        <p:cTn display="0" masterRel="sameClick">
                                          <p:stCondLst>
                                            <p:cond evt="begin" delay="0">
                                              <p:tn val="293"/>
                                            </p:cond>
                                          </p:stCondLst>
                                          <p:endCondLst>
                                            <p:cond evt="onStopAudio" delay="0">
                                              <p:tgtEl>
                                                <p:sldTgt/>
                                              </p:tgtEl>
                                            </p:cond>
                                          </p:endCondLst>
                                        </p:cTn>
                                        <p:tgtEl>
                                          <p:sndTgt r:embed="rId2" name="Kamera"/>
                                        </p:tgtEl>
                                      </p:cMediaNode>
                                    </p:audio>
                                  </p:subTnLst>
                                </p:cTn>
                              </p:par>
                            </p:childTnLst>
                          </p:cTn>
                        </p:par>
                        <p:par>
                          <p:cTn id="296" fill="hold" nodeType="afterGroup">
                            <p:stCondLst>
                              <p:cond delay="500"/>
                            </p:stCondLst>
                            <p:childTnLst>
                              <p:par>
                                <p:cTn id="297" presetID="11" presetClass="entr" presetSubtype="0" fill="hold" nodeType="afterEffect">
                                  <p:stCondLst>
                                    <p:cond delay="0"/>
                                  </p:stCondLst>
                                  <p:childTnLst>
                                    <p:set>
                                      <p:cBhvr>
                                        <p:cTn id="298" dur="500">
                                          <p:stCondLst>
                                            <p:cond delay="0"/>
                                          </p:stCondLst>
                                        </p:cTn>
                                        <p:tgtEl>
                                          <p:spTgt spid="72841"/>
                                        </p:tgtEl>
                                        <p:attrNameLst>
                                          <p:attrName>style.visibility</p:attrName>
                                        </p:attrNameLst>
                                      </p:cBhvr>
                                      <p:to>
                                        <p:strVal val="visible"/>
                                      </p:to>
                                    </p:set>
                                  </p:childTnLst>
                                </p:cTn>
                              </p:par>
                            </p:childTnLst>
                          </p:cTn>
                        </p:par>
                        <p:par>
                          <p:cTn id="299" fill="hold" nodeType="afterGroup">
                            <p:stCondLst>
                              <p:cond delay="1000"/>
                            </p:stCondLst>
                            <p:childTnLst>
                              <p:par>
                                <p:cTn id="300" presetID="11" presetClass="entr" presetSubtype="0" fill="hold" nodeType="afterEffect">
                                  <p:stCondLst>
                                    <p:cond delay="0"/>
                                  </p:stCondLst>
                                  <p:childTnLst>
                                    <p:set>
                                      <p:cBhvr>
                                        <p:cTn id="301" dur="500">
                                          <p:stCondLst>
                                            <p:cond delay="0"/>
                                          </p:stCondLst>
                                        </p:cTn>
                                        <p:tgtEl>
                                          <p:spTgt spid="72842"/>
                                        </p:tgtEl>
                                        <p:attrNameLst>
                                          <p:attrName>style.visibility</p:attrName>
                                        </p:attrNameLst>
                                      </p:cBhvr>
                                      <p:to>
                                        <p:strVal val="visible"/>
                                      </p:to>
                                    </p:set>
                                  </p:childTnLst>
                                </p:cTn>
                              </p:par>
                            </p:childTnLst>
                          </p:cTn>
                        </p:par>
                        <p:par>
                          <p:cTn id="302" fill="hold" nodeType="afterGroup">
                            <p:stCondLst>
                              <p:cond delay="1500"/>
                            </p:stCondLst>
                            <p:childTnLst>
                              <p:par>
                                <p:cTn id="303" presetID="11" presetClass="entr" presetSubtype="0" fill="hold" nodeType="afterEffect">
                                  <p:stCondLst>
                                    <p:cond delay="0"/>
                                  </p:stCondLst>
                                  <p:childTnLst>
                                    <p:set>
                                      <p:cBhvr>
                                        <p:cTn id="304" dur="500">
                                          <p:stCondLst>
                                            <p:cond delay="0"/>
                                          </p:stCondLst>
                                        </p:cTn>
                                        <p:tgtEl>
                                          <p:spTgt spid="72843"/>
                                        </p:tgtEl>
                                        <p:attrNameLst>
                                          <p:attrName>style.visibility</p:attrName>
                                        </p:attrNameLst>
                                      </p:cBhvr>
                                      <p:to>
                                        <p:strVal val="visible"/>
                                      </p:to>
                                    </p:set>
                                  </p:childTnLst>
                                </p:cTn>
                              </p:par>
                            </p:childTnLst>
                          </p:cTn>
                        </p:par>
                        <p:par>
                          <p:cTn id="305" fill="hold" nodeType="afterGroup">
                            <p:stCondLst>
                              <p:cond delay="2000"/>
                            </p:stCondLst>
                            <p:childTnLst>
                              <p:par>
                                <p:cTn id="306" presetID="11" presetClass="entr" presetSubtype="0" fill="hold" nodeType="afterEffect">
                                  <p:stCondLst>
                                    <p:cond delay="0"/>
                                  </p:stCondLst>
                                  <p:childTnLst>
                                    <p:set>
                                      <p:cBhvr>
                                        <p:cTn id="307" dur="500">
                                          <p:stCondLst>
                                            <p:cond delay="0"/>
                                          </p:stCondLst>
                                        </p:cTn>
                                        <p:tgtEl>
                                          <p:spTgt spid="72844"/>
                                        </p:tgtEl>
                                        <p:attrNameLst>
                                          <p:attrName>style.visibility</p:attrName>
                                        </p:attrNameLst>
                                      </p:cBhvr>
                                      <p:to>
                                        <p:strVal val="visible"/>
                                      </p:to>
                                    </p:set>
                                  </p:childTnLst>
                                </p:cTn>
                              </p:par>
                            </p:childTnLst>
                          </p:cTn>
                        </p:par>
                        <p:par>
                          <p:cTn id="308" fill="hold" nodeType="afterGroup">
                            <p:stCondLst>
                              <p:cond delay="2500"/>
                            </p:stCondLst>
                            <p:childTnLst>
                              <p:par>
                                <p:cTn id="309" presetID="11" presetClass="entr" presetSubtype="0" fill="hold" nodeType="afterEffect">
                                  <p:stCondLst>
                                    <p:cond delay="0"/>
                                  </p:stCondLst>
                                  <p:childTnLst>
                                    <p:set>
                                      <p:cBhvr>
                                        <p:cTn id="310" dur="500">
                                          <p:stCondLst>
                                            <p:cond delay="0"/>
                                          </p:stCondLst>
                                        </p:cTn>
                                        <p:tgtEl>
                                          <p:spTgt spid="72845"/>
                                        </p:tgtEl>
                                        <p:attrNameLst>
                                          <p:attrName>style.visibility</p:attrName>
                                        </p:attrNameLst>
                                      </p:cBhvr>
                                      <p:to>
                                        <p:strVal val="visible"/>
                                      </p:to>
                                    </p:set>
                                  </p:childTnLst>
                                </p:cTn>
                              </p:par>
                            </p:childTnLst>
                          </p:cTn>
                        </p:par>
                        <p:par>
                          <p:cTn id="311" fill="hold" nodeType="afterGroup">
                            <p:stCondLst>
                              <p:cond delay="3000"/>
                            </p:stCondLst>
                            <p:childTnLst>
                              <p:par>
                                <p:cTn id="312" presetID="11" presetClass="entr" presetSubtype="0" fill="hold" nodeType="afterEffect">
                                  <p:stCondLst>
                                    <p:cond delay="0"/>
                                  </p:stCondLst>
                                  <p:childTnLst>
                                    <p:set>
                                      <p:cBhvr>
                                        <p:cTn id="313" dur="500">
                                          <p:stCondLst>
                                            <p:cond delay="0"/>
                                          </p:stCondLst>
                                        </p:cTn>
                                        <p:tgtEl>
                                          <p:spTgt spid="72846"/>
                                        </p:tgtEl>
                                        <p:attrNameLst>
                                          <p:attrName>style.visibility</p:attrName>
                                        </p:attrNameLst>
                                      </p:cBhvr>
                                      <p:to>
                                        <p:strVal val="visible"/>
                                      </p:to>
                                    </p:set>
                                  </p:childTnLst>
                                </p:cTn>
                              </p:par>
                            </p:childTnLst>
                          </p:cTn>
                        </p:par>
                        <p:par>
                          <p:cTn id="314" fill="hold" nodeType="afterGroup">
                            <p:stCondLst>
                              <p:cond delay="3500"/>
                            </p:stCondLst>
                            <p:childTnLst>
                              <p:par>
                                <p:cTn id="315" presetID="11" presetClass="entr" presetSubtype="0" fill="hold" nodeType="afterEffect">
                                  <p:stCondLst>
                                    <p:cond delay="0"/>
                                  </p:stCondLst>
                                  <p:childTnLst>
                                    <p:set>
                                      <p:cBhvr>
                                        <p:cTn id="316" dur="500">
                                          <p:stCondLst>
                                            <p:cond delay="0"/>
                                          </p:stCondLst>
                                        </p:cTn>
                                        <p:tgtEl>
                                          <p:spTgt spid="72847"/>
                                        </p:tgtEl>
                                        <p:attrNameLst>
                                          <p:attrName>style.visibility</p:attrName>
                                        </p:attrNameLst>
                                      </p:cBhvr>
                                      <p:to>
                                        <p:strVal val="visible"/>
                                      </p:to>
                                    </p:set>
                                  </p:childTnLst>
                                </p:cTn>
                              </p:par>
                            </p:childTnLst>
                          </p:cTn>
                        </p:par>
                        <p:par>
                          <p:cTn id="317" fill="hold" nodeType="afterGroup">
                            <p:stCondLst>
                              <p:cond delay="4000"/>
                            </p:stCondLst>
                            <p:childTnLst>
                              <p:par>
                                <p:cTn id="318" presetID="11" presetClass="entr" presetSubtype="0" fill="hold" nodeType="afterEffect">
                                  <p:stCondLst>
                                    <p:cond delay="0"/>
                                  </p:stCondLst>
                                  <p:childTnLst>
                                    <p:set>
                                      <p:cBhvr>
                                        <p:cTn id="319" dur="500">
                                          <p:stCondLst>
                                            <p:cond delay="0"/>
                                          </p:stCondLst>
                                        </p:cTn>
                                        <p:tgtEl>
                                          <p:spTgt spid="72848"/>
                                        </p:tgtEl>
                                        <p:attrNameLst>
                                          <p:attrName>style.visibility</p:attrName>
                                        </p:attrNameLst>
                                      </p:cBhvr>
                                      <p:to>
                                        <p:strVal val="visible"/>
                                      </p:to>
                                    </p:set>
                                  </p:childTnLst>
                                </p:cTn>
                              </p:par>
                            </p:childTnLst>
                          </p:cTn>
                        </p:par>
                      </p:childTnLst>
                    </p:cTn>
                  </p:par>
                  <p:par>
                    <p:cTn id="320" fill="hold" nodeType="clickPar">
                      <p:stCondLst>
                        <p:cond delay="indefinite"/>
                      </p:stCondLst>
                      <p:childTnLst>
                        <p:par>
                          <p:cTn id="321" fill="hold" nodeType="withGroup">
                            <p:stCondLst>
                              <p:cond delay="0"/>
                            </p:stCondLst>
                            <p:childTnLst>
                              <p:par>
                                <p:cTn id="322" presetID="4" presetClass="entr" presetSubtype="32" fill="hold" nodeType="clickEffect">
                                  <p:stCondLst>
                                    <p:cond delay="0"/>
                                  </p:stCondLst>
                                  <p:childTnLst>
                                    <p:set>
                                      <p:cBhvr>
                                        <p:cTn id="323" dur="1" fill="hold">
                                          <p:stCondLst>
                                            <p:cond delay="0"/>
                                          </p:stCondLst>
                                        </p:cTn>
                                        <p:tgtEl>
                                          <p:spTgt spid="72849"/>
                                        </p:tgtEl>
                                        <p:attrNameLst>
                                          <p:attrName>style.visibility</p:attrName>
                                        </p:attrNameLst>
                                      </p:cBhvr>
                                      <p:to>
                                        <p:strVal val="visible"/>
                                      </p:to>
                                    </p:set>
                                    <p:animEffect transition="in" filter="box(out)">
                                      <p:cBhvr>
                                        <p:cTn id="324" dur="500"/>
                                        <p:tgtEl>
                                          <p:spTgt spid="72849"/>
                                        </p:tgtEl>
                                      </p:cBhvr>
                                    </p:animEffect>
                                  </p:childTnLst>
                                  <p:subTnLst>
                                    <p:audio>
                                      <p:cMediaNode>
                                        <p:cTn display="0" masterRel="sameClick">
                                          <p:stCondLst>
                                            <p:cond evt="begin" delay="0">
                                              <p:tn val="322"/>
                                            </p:cond>
                                          </p:stCondLst>
                                          <p:endCondLst>
                                            <p:cond evt="onStopAudio" delay="0">
                                              <p:tgtEl>
                                                <p:sldTgt/>
                                              </p:tgtEl>
                                            </p:cond>
                                          </p:endCondLst>
                                        </p:cTn>
                                        <p:tgtEl>
                                          <p:sndTgt r:embed="rId2" name="Kamera"/>
                                        </p:tgtEl>
                                      </p:cMediaNode>
                                    </p:audio>
                                  </p:subTnLst>
                                </p:cTn>
                              </p:par>
                            </p:childTnLst>
                          </p:cTn>
                        </p:par>
                      </p:childTnLst>
                    </p:cTn>
                  </p:par>
                  <p:par>
                    <p:cTn id="325" fill="hold" nodeType="clickPar">
                      <p:stCondLst>
                        <p:cond delay="indefinite"/>
                      </p:stCondLst>
                      <p:childTnLst>
                        <p:par>
                          <p:cTn id="326" fill="hold" nodeType="withGroup">
                            <p:stCondLst>
                              <p:cond delay="0"/>
                            </p:stCondLst>
                            <p:childTnLst>
                              <p:par>
                                <p:cTn id="327" presetID="4" presetClass="entr" presetSubtype="32" fill="hold" grpId="0" nodeType="clickEffect">
                                  <p:stCondLst>
                                    <p:cond delay="0"/>
                                  </p:stCondLst>
                                  <p:childTnLst>
                                    <p:set>
                                      <p:cBhvr>
                                        <p:cTn id="328" dur="1" fill="hold">
                                          <p:stCondLst>
                                            <p:cond delay="0"/>
                                          </p:stCondLst>
                                        </p:cTn>
                                        <p:tgtEl>
                                          <p:spTgt spid="72850"/>
                                        </p:tgtEl>
                                        <p:attrNameLst>
                                          <p:attrName>style.visibility</p:attrName>
                                        </p:attrNameLst>
                                      </p:cBhvr>
                                      <p:to>
                                        <p:strVal val="visible"/>
                                      </p:to>
                                    </p:set>
                                    <p:animEffect transition="in" filter="box(out)">
                                      <p:cBhvr>
                                        <p:cTn id="329" dur="500"/>
                                        <p:tgtEl>
                                          <p:spTgt spid="72850"/>
                                        </p:tgtEl>
                                      </p:cBhvr>
                                    </p:animEffect>
                                  </p:childTnLst>
                                  <p:subTnLst>
                                    <p:audio>
                                      <p:cMediaNode>
                                        <p:cTn display="0" masterRel="sameClick">
                                          <p:stCondLst>
                                            <p:cond evt="begin" delay="0">
                                              <p:tn val="327"/>
                                            </p:cond>
                                          </p:stCondLst>
                                          <p:endCondLst>
                                            <p:cond evt="onStopAudio" delay="0">
                                              <p:tgtEl>
                                                <p:sldTgt/>
                                              </p:tgtEl>
                                            </p:cond>
                                          </p:endCondLst>
                                        </p:cTn>
                                        <p:tgtEl>
                                          <p:sndTgt r:embed="rId2" name="Kamera"/>
                                        </p:tgtEl>
                                      </p:cMediaNode>
                                    </p:audio>
                                  </p:subTnLst>
                                </p:cTn>
                              </p:par>
                            </p:childTnLst>
                          </p:cTn>
                        </p:par>
                        <p:par>
                          <p:cTn id="330" fill="hold" nodeType="afterGroup">
                            <p:stCondLst>
                              <p:cond delay="500"/>
                            </p:stCondLst>
                            <p:childTnLst>
                              <p:par>
                                <p:cTn id="331" presetID="11" presetClass="entr" presetSubtype="0" fill="hold" nodeType="afterEffect">
                                  <p:stCondLst>
                                    <p:cond delay="0"/>
                                  </p:stCondLst>
                                  <p:childTnLst>
                                    <p:set>
                                      <p:cBhvr>
                                        <p:cTn id="332" dur="500">
                                          <p:stCondLst>
                                            <p:cond delay="0"/>
                                          </p:stCondLst>
                                        </p:cTn>
                                        <p:tgtEl>
                                          <p:spTgt spid="72852"/>
                                        </p:tgtEl>
                                        <p:attrNameLst>
                                          <p:attrName>style.visibility</p:attrName>
                                        </p:attrNameLst>
                                      </p:cBhvr>
                                      <p:to>
                                        <p:strVal val="visible"/>
                                      </p:to>
                                    </p:set>
                                  </p:childTnLst>
                                </p:cTn>
                              </p:par>
                            </p:childTnLst>
                          </p:cTn>
                        </p:par>
                        <p:par>
                          <p:cTn id="333" fill="hold" nodeType="afterGroup">
                            <p:stCondLst>
                              <p:cond delay="1000"/>
                            </p:stCondLst>
                            <p:childTnLst>
                              <p:par>
                                <p:cTn id="334" presetID="11" presetClass="entr" presetSubtype="0" fill="hold" nodeType="afterEffect">
                                  <p:stCondLst>
                                    <p:cond delay="0"/>
                                  </p:stCondLst>
                                  <p:childTnLst>
                                    <p:set>
                                      <p:cBhvr>
                                        <p:cTn id="335" dur="500">
                                          <p:stCondLst>
                                            <p:cond delay="0"/>
                                          </p:stCondLst>
                                        </p:cTn>
                                        <p:tgtEl>
                                          <p:spTgt spid="72853"/>
                                        </p:tgtEl>
                                        <p:attrNameLst>
                                          <p:attrName>style.visibility</p:attrName>
                                        </p:attrNameLst>
                                      </p:cBhvr>
                                      <p:to>
                                        <p:strVal val="visible"/>
                                      </p:to>
                                    </p:set>
                                  </p:childTnLst>
                                </p:cTn>
                              </p:par>
                            </p:childTnLst>
                          </p:cTn>
                        </p:par>
                        <p:par>
                          <p:cTn id="336" fill="hold" nodeType="afterGroup">
                            <p:stCondLst>
                              <p:cond delay="1500"/>
                            </p:stCondLst>
                            <p:childTnLst>
                              <p:par>
                                <p:cTn id="337" presetID="11" presetClass="entr" presetSubtype="0" fill="hold" nodeType="afterEffect">
                                  <p:stCondLst>
                                    <p:cond delay="0"/>
                                  </p:stCondLst>
                                  <p:childTnLst>
                                    <p:set>
                                      <p:cBhvr>
                                        <p:cTn id="338" dur="500">
                                          <p:stCondLst>
                                            <p:cond delay="0"/>
                                          </p:stCondLst>
                                        </p:cTn>
                                        <p:tgtEl>
                                          <p:spTgt spid="72854"/>
                                        </p:tgtEl>
                                        <p:attrNameLst>
                                          <p:attrName>style.visibility</p:attrName>
                                        </p:attrNameLst>
                                      </p:cBhvr>
                                      <p:to>
                                        <p:strVal val="visible"/>
                                      </p:to>
                                    </p:set>
                                  </p:childTnLst>
                                </p:cTn>
                              </p:par>
                            </p:childTnLst>
                          </p:cTn>
                        </p:par>
                        <p:par>
                          <p:cTn id="339" fill="hold" nodeType="afterGroup">
                            <p:stCondLst>
                              <p:cond delay="2000"/>
                            </p:stCondLst>
                            <p:childTnLst>
                              <p:par>
                                <p:cTn id="340" presetID="11" presetClass="entr" presetSubtype="0" fill="hold" nodeType="afterEffect">
                                  <p:stCondLst>
                                    <p:cond delay="0"/>
                                  </p:stCondLst>
                                  <p:childTnLst>
                                    <p:set>
                                      <p:cBhvr>
                                        <p:cTn id="341" dur="500">
                                          <p:stCondLst>
                                            <p:cond delay="0"/>
                                          </p:stCondLst>
                                        </p:cTn>
                                        <p:tgtEl>
                                          <p:spTgt spid="72855"/>
                                        </p:tgtEl>
                                        <p:attrNameLst>
                                          <p:attrName>style.visibility</p:attrName>
                                        </p:attrNameLst>
                                      </p:cBhvr>
                                      <p:to>
                                        <p:strVal val="visible"/>
                                      </p:to>
                                    </p:set>
                                  </p:childTnLst>
                                </p:cTn>
                              </p:par>
                            </p:childTnLst>
                          </p:cTn>
                        </p:par>
                        <p:par>
                          <p:cTn id="342" fill="hold" nodeType="afterGroup">
                            <p:stCondLst>
                              <p:cond delay="2500"/>
                            </p:stCondLst>
                            <p:childTnLst>
                              <p:par>
                                <p:cTn id="343" presetID="11" presetClass="entr" presetSubtype="0" fill="hold" nodeType="afterEffect">
                                  <p:stCondLst>
                                    <p:cond delay="0"/>
                                  </p:stCondLst>
                                  <p:childTnLst>
                                    <p:set>
                                      <p:cBhvr>
                                        <p:cTn id="344" dur="500">
                                          <p:stCondLst>
                                            <p:cond delay="0"/>
                                          </p:stCondLst>
                                        </p:cTn>
                                        <p:tgtEl>
                                          <p:spTgt spid="72856"/>
                                        </p:tgtEl>
                                        <p:attrNameLst>
                                          <p:attrName>style.visibility</p:attrName>
                                        </p:attrNameLst>
                                      </p:cBhvr>
                                      <p:to>
                                        <p:strVal val="visible"/>
                                      </p:to>
                                    </p:set>
                                  </p:childTnLst>
                                </p:cTn>
                              </p:par>
                            </p:childTnLst>
                          </p:cTn>
                        </p:par>
                        <p:par>
                          <p:cTn id="345" fill="hold" nodeType="afterGroup">
                            <p:stCondLst>
                              <p:cond delay="3000"/>
                            </p:stCondLst>
                            <p:childTnLst>
                              <p:par>
                                <p:cTn id="346" presetID="11" presetClass="entr" presetSubtype="0" fill="hold" nodeType="afterEffect">
                                  <p:stCondLst>
                                    <p:cond delay="0"/>
                                  </p:stCondLst>
                                  <p:childTnLst>
                                    <p:set>
                                      <p:cBhvr>
                                        <p:cTn id="347" dur="500">
                                          <p:stCondLst>
                                            <p:cond delay="0"/>
                                          </p:stCondLst>
                                        </p:cTn>
                                        <p:tgtEl>
                                          <p:spTgt spid="72857"/>
                                        </p:tgtEl>
                                        <p:attrNameLst>
                                          <p:attrName>style.visibility</p:attrName>
                                        </p:attrNameLst>
                                      </p:cBhvr>
                                      <p:to>
                                        <p:strVal val="visible"/>
                                      </p:to>
                                    </p:set>
                                  </p:childTnLst>
                                </p:cTn>
                              </p:par>
                            </p:childTnLst>
                          </p:cTn>
                        </p:par>
                        <p:par>
                          <p:cTn id="348" fill="hold" nodeType="afterGroup">
                            <p:stCondLst>
                              <p:cond delay="3500"/>
                            </p:stCondLst>
                            <p:childTnLst>
                              <p:par>
                                <p:cTn id="349" presetID="11" presetClass="entr" presetSubtype="0" fill="hold" nodeType="afterEffect">
                                  <p:stCondLst>
                                    <p:cond delay="0"/>
                                  </p:stCondLst>
                                  <p:childTnLst>
                                    <p:set>
                                      <p:cBhvr>
                                        <p:cTn id="350" dur="500">
                                          <p:stCondLst>
                                            <p:cond delay="0"/>
                                          </p:stCondLst>
                                        </p:cTn>
                                        <p:tgtEl>
                                          <p:spTgt spid="72858"/>
                                        </p:tgtEl>
                                        <p:attrNameLst>
                                          <p:attrName>style.visibility</p:attrName>
                                        </p:attrNameLst>
                                      </p:cBhvr>
                                      <p:to>
                                        <p:strVal val="visible"/>
                                      </p:to>
                                    </p:set>
                                  </p:childTnLst>
                                </p:cTn>
                              </p:par>
                            </p:childTnLst>
                          </p:cTn>
                        </p:par>
                        <p:par>
                          <p:cTn id="351" fill="hold" nodeType="afterGroup">
                            <p:stCondLst>
                              <p:cond delay="4000"/>
                            </p:stCondLst>
                            <p:childTnLst>
                              <p:par>
                                <p:cTn id="352" presetID="11" presetClass="entr" presetSubtype="0" fill="hold" nodeType="afterEffect">
                                  <p:stCondLst>
                                    <p:cond delay="0"/>
                                  </p:stCondLst>
                                  <p:childTnLst>
                                    <p:set>
                                      <p:cBhvr>
                                        <p:cTn id="353" dur="500">
                                          <p:stCondLst>
                                            <p:cond delay="0"/>
                                          </p:stCondLst>
                                        </p:cTn>
                                        <p:tgtEl>
                                          <p:spTgt spid="72859"/>
                                        </p:tgtEl>
                                        <p:attrNameLst>
                                          <p:attrName>style.visibility</p:attrName>
                                        </p:attrNameLst>
                                      </p:cBhvr>
                                      <p:to>
                                        <p:strVal val="visible"/>
                                      </p:to>
                                    </p:set>
                                  </p:childTnLst>
                                </p:cTn>
                              </p:par>
                            </p:childTnLst>
                          </p:cTn>
                        </p:par>
                      </p:childTnLst>
                    </p:cTn>
                  </p:par>
                  <p:par>
                    <p:cTn id="354" fill="hold" nodeType="clickPar">
                      <p:stCondLst>
                        <p:cond delay="indefinite"/>
                      </p:stCondLst>
                      <p:childTnLst>
                        <p:par>
                          <p:cTn id="355" fill="hold" nodeType="withGroup">
                            <p:stCondLst>
                              <p:cond delay="0"/>
                            </p:stCondLst>
                            <p:childTnLst>
                              <p:par>
                                <p:cTn id="356" presetID="4" presetClass="entr" presetSubtype="32" fill="hold" nodeType="clickEffect">
                                  <p:stCondLst>
                                    <p:cond delay="0"/>
                                  </p:stCondLst>
                                  <p:childTnLst>
                                    <p:set>
                                      <p:cBhvr>
                                        <p:cTn id="357" dur="1" fill="hold">
                                          <p:stCondLst>
                                            <p:cond delay="0"/>
                                          </p:stCondLst>
                                        </p:cTn>
                                        <p:tgtEl>
                                          <p:spTgt spid="72860"/>
                                        </p:tgtEl>
                                        <p:attrNameLst>
                                          <p:attrName>style.visibility</p:attrName>
                                        </p:attrNameLst>
                                      </p:cBhvr>
                                      <p:to>
                                        <p:strVal val="visible"/>
                                      </p:to>
                                    </p:set>
                                    <p:animEffect transition="in" filter="box(out)">
                                      <p:cBhvr>
                                        <p:cTn id="358" dur="500"/>
                                        <p:tgtEl>
                                          <p:spTgt spid="72860"/>
                                        </p:tgtEl>
                                      </p:cBhvr>
                                    </p:animEffect>
                                  </p:childTnLst>
                                  <p:subTnLst>
                                    <p:audio>
                                      <p:cMediaNode>
                                        <p:cTn display="0" masterRel="sameClick">
                                          <p:stCondLst>
                                            <p:cond evt="begin" delay="0">
                                              <p:tn val="356"/>
                                            </p:cond>
                                          </p:stCondLst>
                                          <p:endCondLst>
                                            <p:cond evt="onStopAudio" delay="0">
                                              <p:tgtEl>
                                                <p:sldTgt/>
                                              </p:tgtEl>
                                            </p:cond>
                                          </p:endCondLst>
                                        </p:cTn>
                                        <p:tgtEl>
                                          <p:sndTgt r:embed="rId2" name="Kamera"/>
                                        </p:tgtEl>
                                      </p:cMediaNode>
                                    </p:audio>
                                  </p:subTnLst>
                                </p:cTn>
                              </p:par>
                            </p:childTnLst>
                          </p:cTn>
                        </p:par>
                      </p:childTnLst>
                    </p:cTn>
                  </p:par>
                  <p:par>
                    <p:cTn id="359" fill="hold" nodeType="clickPar">
                      <p:stCondLst>
                        <p:cond delay="indefinite"/>
                      </p:stCondLst>
                      <p:childTnLst>
                        <p:par>
                          <p:cTn id="360" fill="hold" nodeType="withGroup">
                            <p:stCondLst>
                              <p:cond delay="0"/>
                            </p:stCondLst>
                            <p:childTnLst>
                              <p:par>
                                <p:cTn id="361" presetID="4" presetClass="entr" presetSubtype="32" fill="hold" grpId="0" nodeType="clickEffect">
                                  <p:stCondLst>
                                    <p:cond delay="0"/>
                                  </p:stCondLst>
                                  <p:childTnLst>
                                    <p:set>
                                      <p:cBhvr>
                                        <p:cTn id="362" dur="1" fill="hold">
                                          <p:stCondLst>
                                            <p:cond delay="0"/>
                                          </p:stCondLst>
                                        </p:cTn>
                                        <p:tgtEl>
                                          <p:spTgt spid="72861"/>
                                        </p:tgtEl>
                                        <p:attrNameLst>
                                          <p:attrName>style.visibility</p:attrName>
                                        </p:attrNameLst>
                                      </p:cBhvr>
                                      <p:to>
                                        <p:strVal val="visible"/>
                                      </p:to>
                                    </p:set>
                                    <p:animEffect transition="in" filter="box(out)">
                                      <p:cBhvr>
                                        <p:cTn id="363" dur="500"/>
                                        <p:tgtEl>
                                          <p:spTgt spid="72861"/>
                                        </p:tgtEl>
                                      </p:cBhvr>
                                    </p:animEffect>
                                  </p:childTnLst>
                                  <p:subTnLst>
                                    <p:audio>
                                      <p:cMediaNode>
                                        <p:cTn display="0" masterRel="sameClick">
                                          <p:stCondLst>
                                            <p:cond evt="begin" delay="0">
                                              <p:tn val="361"/>
                                            </p:cond>
                                          </p:stCondLst>
                                          <p:endCondLst>
                                            <p:cond evt="onStopAudio" delay="0">
                                              <p:tgtEl>
                                                <p:sldTgt/>
                                              </p:tgtEl>
                                            </p:cond>
                                          </p:endCondLst>
                                        </p:cTn>
                                        <p:tgtEl>
                                          <p:sndTgt r:embed="rId2" name="Kamera"/>
                                        </p:tgtEl>
                                      </p:cMediaNode>
                                    </p:audio>
                                  </p:subTnLst>
                                </p:cTn>
                              </p:par>
                            </p:childTnLst>
                          </p:cTn>
                        </p:par>
                        <p:par>
                          <p:cTn id="364" fill="hold" nodeType="afterGroup">
                            <p:stCondLst>
                              <p:cond delay="500"/>
                            </p:stCondLst>
                            <p:childTnLst>
                              <p:par>
                                <p:cTn id="365" presetID="11" presetClass="entr" presetSubtype="0" fill="hold" nodeType="afterEffect">
                                  <p:stCondLst>
                                    <p:cond delay="0"/>
                                  </p:stCondLst>
                                  <p:childTnLst>
                                    <p:set>
                                      <p:cBhvr>
                                        <p:cTn id="366" dur="500">
                                          <p:stCondLst>
                                            <p:cond delay="0"/>
                                          </p:stCondLst>
                                        </p:cTn>
                                        <p:tgtEl>
                                          <p:spTgt spid="72863"/>
                                        </p:tgtEl>
                                        <p:attrNameLst>
                                          <p:attrName>style.visibility</p:attrName>
                                        </p:attrNameLst>
                                      </p:cBhvr>
                                      <p:to>
                                        <p:strVal val="visible"/>
                                      </p:to>
                                    </p:set>
                                  </p:childTnLst>
                                </p:cTn>
                              </p:par>
                            </p:childTnLst>
                          </p:cTn>
                        </p:par>
                        <p:par>
                          <p:cTn id="367" fill="hold" nodeType="afterGroup">
                            <p:stCondLst>
                              <p:cond delay="1000"/>
                            </p:stCondLst>
                            <p:childTnLst>
                              <p:par>
                                <p:cTn id="368" presetID="11" presetClass="entr" presetSubtype="0" fill="hold" nodeType="afterEffect">
                                  <p:stCondLst>
                                    <p:cond delay="0"/>
                                  </p:stCondLst>
                                  <p:childTnLst>
                                    <p:set>
                                      <p:cBhvr>
                                        <p:cTn id="369" dur="500">
                                          <p:stCondLst>
                                            <p:cond delay="0"/>
                                          </p:stCondLst>
                                        </p:cTn>
                                        <p:tgtEl>
                                          <p:spTgt spid="72864"/>
                                        </p:tgtEl>
                                        <p:attrNameLst>
                                          <p:attrName>style.visibility</p:attrName>
                                        </p:attrNameLst>
                                      </p:cBhvr>
                                      <p:to>
                                        <p:strVal val="visible"/>
                                      </p:to>
                                    </p:set>
                                  </p:childTnLst>
                                </p:cTn>
                              </p:par>
                            </p:childTnLst>
                          </p:cTn>
                        </p:par>
                        <p:par>
                          <p:cTn id="370" fill="hold" nodeType="afterGroup">
                            <p:stCondLst>
                              <p:cond delay="1500"/>
                            </p:stCondLst>
                            <p:childTnLst>
                              <p:par>
                                <p:cTn id="371" presetID="11" presetClass="entr" presetSubtype="0" fill="hold" nodeType="afterEffect">
                                  <p:stCondLst>
                                    <p:cond delay="0"/>
                                  </p:stCondLst>
                                  <p:childTnLst>
                                    <p:set>
                                      <p:cBhvr>
                                        <p:cTn id="372" dur="500">
                                          <p:stCondLst>
                                            <p:cond delay="0"/>
                                          </p:stCondLst>
                                        </p:cTn>
                                        <p:tgtEl>
                                          <p:spTgt spid="72865"/>
                                        </p:tgtEl>
                                        <p:attrNameLst>
                                          <p:attrName>style.visibility</p:attrName>
                                        </p:attrNameLst>
                                      </p:cBhvr>
                                      <p:to>
                                        <p:strVal val="visible"/>
                                      </p:to>
                                    </p:set>
                                  </p:childTnLst>
                                </p:cTn>
                              </p:par>
                            </p:childTnLst>
                          </p:cTn>
                        </p:par>
                        <p:par>
                          <p:cTn id="373" fill="hold" nodeType="afterGroup">
                            <p:stCondLst>
                              <p:cond delay="2000"/>
                            </p:stCondLst>
                            <p:childTnLst>
                              <p:par>
                                <p:cTn id="374" presetID="11" presetClass="entr" presetSubtype="0" fill="hold" nodeType="afterEffect">
                                  <p:stCondLst>
                                    <p:cond delay="0"/>
                                  </p:stCondLst>
                                  <p:childTnLst>
                                    <p:set>
                                      <p:cBhvr>
                                        <p:cTn id="375" dur="500">
                                          <p:stCondLst>
                                            <p:cond delay="0"/>
                                          </p:stCondLst>
                                        </p:cTn>
                                        <p:tgtEl>
                                          <p:spTgt spid="72866"/>
                                        </p:tgtEl>
                                        <p:attrNameLst>
                                          <p:attrName>style.visibility</p:attrName>
                                        </p:attrNameLst>
                                      </p:cBhvr>
                                      <p:to>
                                        <p:strVal val="visible"/>
                                      </p:to>
                                    </p:set>
                                  </p:childTnLst>
                                </p:cTn>
                              </p:par>
                            </p:childTnLst>
                          </p:cTn>
                        </p:par>
                        <p:par>
                          <p:cTn id="376" fill="hold" nodeType="afterGroup">
                            <p:stCondLst>
                              <p:cond delay="2500"/>
                            </p:stCondLst>
                            <p:childTnLst>
                              <p:par>
                                <p:cTn id="377" presetID="11" presetClass="entr" presetSubtype="0" fill="hold" nodeType="afterEffect">
                                  <p:stCondLst>
                                    <p:cond delay="0"/>
                                  </p:stCondLst>
                                  <p:childTnLst>
                                    <p:set>
                                      <p:cBhvr>
                                        <p:cTn id="378" dur="500">
                                          <p:stCondLst>
                                            <p:cond delay="0"/>
                                          </p:stCondLst>
                                        </p:cTn>
                                        <p:tgtEl>
                                          <p:spTgt spid="72867"/>
                                        </p:tgtEl>
                                        <p:attrNameLst>
                                          <p:attrName>style.visibility</p:attrName>
                                        </p:attrNameLst>
                                      </p:cBhvr>
                                      <p:to>
                                        <p:strVal val="visible"/>
                                      </p:to>
                                    </p:set>
                                  </p:childTnLst>
                                </p:cTn>
                              </p:par>
                            </p:childTnLst>
                          </p:cTn>
                        </p:par>
                        <p:par>
                          <p:cTn id="379" fill="hold" nodeType="afterGroup">
                            <p:stCondLst>
                              <p:cond delay="3000"/>
                            </p:stCondLst>
                            <p:childTnLst>
                              <p:par>
                                <p:cTn id="380" presetID="11" presetClass="entr" presetSubtype="0" fill="hold" nodeType="afterEffect">
                                  <p:stCondLst>
                                    <p:cond delay="0"/>
                                  </p:stCondLst>
                                  <p:childTnLst>
                                    <p:set>
                                      <p:cBhvr>
                                        <p:cTn id="381" dur="500">
                                          <p:stCondLst>
                                            <p:cond delay="0"/>
                                          </p:stCondLst>
                                        </p:cTn>
                                        <p:tgtEl>
                                          <p:spTgt spid="72868"/>
                                        </p:tgtEl>
                                        <p:attrNameLst>
                                          <p:attrName>style.visibility</p:attrName>
                                        </p:attrNameLst>
                                      </p:cBhvr>
                                      <p:to>
                                        <p:strVal val="visible"/>
                                      </p:to>
                                    </p:set>
                                  </p:childTnLst>
                                </p:cTn>
                              </p:par>
                            </p:childTnLst>
                          </p:cTn>
                        </p:par>
                        <p:par>
                          <p:cTn id="382" fill="hold" nodeType="afterGroup">
                            <p:stCondLst>
                              <p:cond delay="3500"/>
                            </p:stCondLst>
                            <p:childTnLst>
                              <p:par>
                                <p:cTn id="383" presetID="11" presetClass="entr" presetSubtype="0" fill="hold" nodeType="afterEffect">
                                  <p:stCondLst>
                                    <p:cond delay="0"/>
                                  </p:stCondLst>
                                  <p:childTnLst>
                                    <p:set>
                                      <p:cBhvr>
                                        <p:cTn id="384" dur="500">
                                          <p:stCondLst>
                                            <p:cond delay="0"/>
                                          </p:stCondLst>
                                        </p:cTn>
                                        <p:tgtEl>
                                          <p:spTgt spid="72869"/>
                                        </p:tgtEl>
                                        <p:attrNameLst>
                                          <p:attrName>style.visibility</p:attrName>
                                        </p:attrNameLst>
                                      </p:cBhvr>
                                      <p:to>
                                        <p:strVal val="visible"/>
                                      </p:to>
                                    </p:set>
                                  </p:childTnLst>
                                </p:cTn>
                              </p:par>
                            </p:childTnLst>
                          </p:cTn>
                        </p:par>
                        <p:par>
                          <p:cTn id="385" fill="hold" nodeType="afterGroup">
                            <p:stCondLst>
                              <p:cond delay="4000"/>
                            </p:stCondLst>
                            <p:childTnLst>
                              <p:par>
                                <p:cTn id="386" presetID="11" presetClass="entr" presetSubtype="0" fill="hold" nodeType="afterEffect">
                                  <p:stCondLst>
                                    <p:cond delay="0"/>
                                  </p:stCondLst>
                                  <p:childTnLst>
                                    <p:set>
                                      <p:cBhvr>
                                        <p:cTn id="387" dur="500">
                                          <p:stCondLst>
                                            <p:cond delay="0"/>
                                          </p:stCondLst>
                                        </p:cTn>
                                        <p:tgtEl>
                                          <p:spTgt spid="72870"/>
                                        </p:tgtEl>
                                        <p:attrNameLst>
                                          <p:attrName>style.visibility</p:attrName>
                                        </p:attrNameLst>
                                      </p:cBhvr>
                                      <p:to>
                                        <p:strVal val="visible"/>
                                      </p:to>
                                    </p:set>
                                  </p:childTnLst>
                                </p:cTn>
                              </p:par>
                            </p:childTnLst>
                          </p:cTn>
                        </p:par>
                      </p:childTnLst>
                    </p:cTn>
                  </p:par>
                  <p:par>
                    <p:cTn id="388" fill="hold" nodeType="clickPar">
                      <p:stCondLst>
                        <p:cond delay="indefinite"/>
                      </p:stCondLst>
                      <p:childTnLst>
                        <p:par>
                          <p:cTn id="389" fill="hold" nodeType="withGroup">
                            <p:stCondLst>
                              <p:cond delay="0"/>
                            </p:stCondLst>
                            <p:childTnLst>
                              <p:par>
                                <p:cTn id="390" presetID="4" presetClass="entr" presetSubtype="32" fill="hold" nodeType="clickEffect">
                                  <p:stCondLst>
                                    <p:cond delay="0"/>
                                  </p:stCondLst>
                                  <p:childTnLst>
                                    <p:set>
                                      <p:cBhvr>
                                        <p:cTn id="391" dur="1" fill="hold">
                                          <p:stCondLst>
                                            <p:cond delay="0"/>
                                          </p:stCondLst>
                                        </p:cTn>
                                        <p:tgtEl>
                                          <p:spTgt spid="72871"/>
                                        </p:tgtEl>
                                        <p:attrNameLst>
                                          <p:attrName>style.visibility</p:attrName>
                                        </p:attrNameLst>
                                      </p:cBhvr>
                                      <p:to>
                                        <p:strVal val="visible"/>
                                      </p:to>
                                    </p:set>
                                    <p:animEffect transition="in" filter="box(out)">
                                      <p:cBhvr>
                                        <p:cTn id="392" dur="500"/>
                                        <p:tgtEl>
                                          <p:spTgt spid="72871"/>
                                        </p:tgtEl>
                                      </p:cBhvr>
                                    </p:animEffect>
                                  </p:childTnLst>
                                  <p:subTnLst>
                                    <p:audio>
                                      <p:cMediaNode>
                                        <p:cTn display="0" masterRel="sameClick">
                                          <p:stCondLst>
                                            <p:cond evt="begin" delay="0">
                                              <p:tn val="390"/>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nimBg="1"/>
      <p:bldP spid="72719" grpId="0" animBg="1"/>
      <p:bldP spid="72720" grpId="0" animBg="1"/>
      <p:bldP spid="72727" grpId="0" animBg="1"/>
      <p:bldP spid="72731" grpId="0" animBg="1"/>
      <p:bldP spid="72782" grpId="0" build="p" autoUpdateAnimBg="0"/>
      <p:bldP spid="72783" grpId="0" animBg="1"/>
      <p:bldP spid="72798" grpId="0" animBg="1"/>
      <p:bldP spid="72805" grpId="0" animBg="1"/>
      <p:bldP spid="72806" grpId="0" animBg="1"/>
      <p:bldP spid="72817" grpId="0" animBg="1"/>
      <p:bldP spid="72828" grpId="0" animBg="1"/>
      <p:bldP spid="72839" grpId="0" animBg="1"/>
      <p:bldP spid="72850" grpId="0" animBg="1"/>
      <p:bldP spid="728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hteck 9216">
            <a:extLst>
              <a:ext uri="{FF2B5EF4-FFF2-40B4-BE49-F238E27FC236}">
                <a16:creationId xmlns:a16="http://schemas.microsoft.com/office/drawing/2014/main" id="{A36A9EED-7144-4A78-A670-5A6CB2FC16B9}"/>
              </a:ext>
            </a:extLst>
          </p:cNvPr>
          <p:cNvSpPr>
            <a:spLocks noChangeArrowheads="1"/>
          </p:cNvSpPr>
          <p:nvPr/>
        </p:nvSpPr>
        <p:spPr bwMode="auto">
          <a:xfrm>
            <a:off x="3886200" y="5867400"/>
            <a:ext cx="762000" cy="989013"/>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3931" name="Group 4">
            <a:extLst>
              <a:ext uri="{FF2B5EF4-FFF2-40B4-BE49-F238E27FC236}">
                <a16:creationId xmlns:a16="http://schemas.microsoft.com/office/drawing/2014/main" id="{959707C5-5514-4812-8F6A-377C10980F02}"/>
              </a:ext>
            </a:extLst>
          </p:cNvPr>
          <p:cNvGrpSpPr>
            <a:grpSpLocks/>
          </p:cNvGrpSpPr>
          <p:nvPr/>
        </p:nvGrpSpPr>
        <p:grpSpPr bwMode="auto">
          <a:xfrm>
            <a:off x="3657600" y="3633788"/>
            <a:ext cx="1490663" cy="2287587"/>
            <a:chOff x="2304" y="2289"/>
            <a:chExt cx="939" cy="1441"/>
          </a:xfrm>
        </p:grpSpPr>
        <p:sp>
          <p:nvSpPr>
            <p:cNvPr id="11274" name="Form 9217">
              <a:extLst>
                <a:ext uri="{FF2B5EF4-FFF2-40B4-BE49-F238E27FC236}">
                  <a16:creationId xmlns:a16="http://schemas.microsoft.com/office/drawing/2014/main" id="{5DDC199F-DA82-4AE1-A92C-72D1C2F6BC8F}"/>
                </a:ext>
              </a:extLst>
            </p:cNvPr>
            <p:cNvSpPr>
              <a:spLocks/>
            </p:cNvSpPr>
            <p:nvPr/>
          </p:nvSpPr>
          <p:spPr bwMode="auto">
            <a:xfrm>
              <a:off x="2304" y="2289"/>
              <a:ext cx="939" cy="1441"/>
            </a:xfrm>
            <a:custGeom>
              <a:avLst/>
              <a:gdLst>
                <a:gd name="T0" fmla="*/ 326 w 939"/>
                <a:gd name="T1" fmla="*/ 1407 h 1441"/>
                <a:gd name="T2" fmla="*/ 330 w 939"/>
                <a:gd name="T3" fmla="*/ 1350 h 1441"/>
                <a:gd name="T4" fmla="*/ 294 w 939"/>
                <a:gd name="T5" fmla="*/ 1241 h 1441"/>
                <a:gd name="T6" fmla="*/ 257 w 939"/>
                <a:gd name="T7" fmla="*/ 1150 h 1441"/>
                <a:gd name="T8" fmla="*/ 230 w 939"/>
                <a:gd name="T9" fmla="*/ 1060 h 1441"/>
                <a:gd name="T10" fmla="*/ 138 w 939"/>
                <a:gd name="T11" fmla="*/ 933 h 1441"/>
                <a:gd name="T12" fmla="*/ 46 w 939"/>
                <a:gd name="T13" fmla="*/ 806 h 1441"/>
                <a:gd name="T14" fmla="*/ 37 w 939"/>
                <a:gd name="T15" fmla="*/ 779 h 1441"/>
                <a:gd name="T16" fmla="*/ 28 w 939"/>
                <a:gd name="T17" fmla="*/ 634 h 1441"/>
                <a:gd name="T18" fmla="*/ 0 w 939"/>
                <a:gd name="T19" fmla="*/ 507 h 1441"/>
                <a:gd name="T20" fmla="*/ 0 w 939"/>
                <a:gd name="T21" fmla="*/ 417 h 1441"/>
                <a:gd name="T22" fmla="*/ 0 w 939"/>
                <a:gd name="T23" fmla="*/ 326 h 1441"/>
                <a:gd name="T24" fmla="*/ 0 w 939"/>
                <a:gd name="T25" fmla="*/ 290 h 1441"/>
                <a:gd name="T26" fmla="*/ 9 w 939"/>
                <a:gd name="T27" fmla="*/ 254 h 1441"/>
                <a:gd name="T28" fmla="*/ 37 w 939"/>
                <a:gd name="T29" fmla="*/ 218 h 1441"/>
                <a:gd name="T30" fmla="*/ 128 w 939"/>
                <a:gd name="T31" fmla="*/ 182 h 1441"/>
                <a:gd name="T32" fmla="*/ 165 w 939"/>
                <a:gd name="T33" fmla="*/ 145 h 1441"/>
                <a:gd name="T34" fmla="*/ 203 w 939"/>
                <a:gd name="T35" fmla="*/ 55 h 1441"/>
                <a:gd name="T36" fmla="*/ 239 w 939"/>
                <a:gd name="T37" fmla="*/ 28 h 1441"/>
                <a:gd name="T38" fmla="*/ 276 w 939"/>
                <a:gd name="T39" fmla="*/ 19 h 1441"/>
                <a:gd name="T40" fmla="*/ 423 w 939"/>
                <a:gd name="T41" fmla="*/ 9 h 1441"/>
                <a:gd name="T42" fmla="*/ 552 w 939"/>
                <a:gd name="T43" fmla="*/ 0 h 1441"/>
                <a:gd name="T44" fmla="*/ 588 w 939"/>
                <a:gd name="T45" fmla="*/ 0 h 1441"/>
                <a:gd name="T46" fmla="*/ 699 w 939"/>
                <a:gd name="T47" fmla="*/ 28 h 1441"/>
                <a:gd name="T48" fmla="*/ 790 w 939"/>
                <a:gd name="T49" fmla="*/ 55 h 1441"/>
                <a:gd name="T50" fmla="*/ 828 w 939"/>
                <a:gd name="T51" fmla="*/ 91 h 1441"/>
                <a:gd name="T52" fmla="*/ 855 w 939"/>
                <a:gd name="T53" fmla="*/ 100 h 1441"/>
                <a:gd name="T54" fmla="*/ 874 w 939"/>
                <a:gd name="T55" fmla="*/ 191 h 1441"/>
                <a:gd name="T56" fmla="*/ 883 w 939"/>
                <a:gd name="T57" fmla="*/ 218 h 1441"/>
                <a:gd name="T58" fmla="*/ 901 w 939"/>
                <a:gd name="T59" fmla="*/ 245 h 1441"/>
                <a:gd name="T60" fmla="*/ 901 w 939"/>
                <a:gd name="T61" fmla="*/ 272 h 1441"/>
                <a:gd name="T62" fmla="*/ 919 w 939"/>
                <a:gd name="T63" fmla="*/ 317 h 1441"/>
                <a:gd name="T64" fmla="*/ 928 w 939"/>
                <a:gd name="T65" fmla="*/ 354 h 1441"/>
                <a:gd name="T66" fmla="*/ 938 w 939"/>
                <a:gd name="T67" fmla="*/ 390 h 1441"/>
                <a:gd name="T68" fmla="*/ 938 w 939"/>
                <a:gd name="T69" fmla="*/ 417 h 1441"/>
                <a:gd name="T70" fmla="*/ 938 w 939"/>
                <a:gd name="T71" fmla="*/ 444 h 1441"/>
                <a:gd name="T72" fmla="*/ 938 w 939"/>
                <a:gd name="T73" fmla="*/ 553 h 1441"/>
                <a:gd name="T74" fmla="*/ 938 w 939"/>
                <a:gd name="T75" fmla="*/ 643 h 1441"/>
                <a:gd name="T76" fmla="*/ 938 w 939"/>
                <a:gd name="T77" fmla="*/ 670 h 1441"/>
                <a:gd name="T78" fmla="*/ 938 w 939"/>
                <a:gd name="T79" fmla="*/ 689 h 1441"/>
                <a:gd name="T80" fmla="*/ 919 w 939"/>
                <a:gd name="T81" fmla="*/ 725 h 1441"/>
                <a:gd name="T82" fmla="*/ 901 w 939"/>
                <a:gd name="T83" fmla="*/ 761 h 1441"/>
                <a:gd name="T84" fmla="*/ 874 w 939"/>
                <a:gd name="T85" fmla="*/ 797 h 1441"/>
                <a:gd name="T86" fmla="*/ 846 w 939"/>
                <a:gd name="T87" fmla="*/ 843 h 1441"/>
                <a:gd name="T88" fmla="*/ 810 w 939"/>
                <a:gd name="T89" fmla="*/ 861 h 1441"/>
                <a:gd name="T90" fmla="*/ 717 w 939"/>
                <a:gd name="T91" fmla="*/ 888 h 1441"/>
                <a:gd name="T92" fmla="*/ 690 w 939"/>
                <a:gd name="T93" fmla="*/ 906 h 1441"/>
                <a:gd name="T94" fmla="*/ 662 w 939"/>
                <a:gd name="T95" fmla="*/ 942 h 1441"/>
                <a:gd name="T96" fmla="*/ 634 w 939"/>
                <a:gd name="T97" fmla="*/ 996 h 1441"/>
                <a:gd name="T98" fmla="*/ 625 w 939"/>
                <a:gd name="T99" fmla="*/ 1015 h 1441"/>
                <a:gd name="T100" fmla="*/ 616 w 939"/>
                <a:gd name="T101" fmla="*/ 1042 h 1441"/>
                <a:gd name="T102" fmla="*/ 588 w 939"/>
                <a:gd name="T103" fmla="*/ 1078 h 1441"/>
                <a:gd name="T104" fmla="*/ 570 w 939"/>
                <a:gd name="T105" fmla="*/ 1114 h 1441"/>
                <a:gd name="T106" fmla="*/ 552 w 939"/>
                <a:gd name="T107" fmla="*/ 1205 h 1441"/>
                <a:gd name="T108" fmla="*/ 543 w 939"/>
                <a:gd name="T109" fmla="*/ 1241 h 1441"/>
                <a:gd name="T110" fmla="*/ 515 w 939"/>
                <a:gd name="T111" fmla="*/ 1295 h 1441"/>
                <a:gd name="T112" fmla="*/ 506 w 939"/>
                <a:gd name="T113" fmla="*/ 1322 h 1441"/>
                <a:gd name="T114" fmla="*/ 478 w 939"/>
                <a:gd name="T115" fmla="*/ 1359 h 1441"/>
                <a:gd name="T116" fmla="*/ 441 w 939"/>
                <a:gd name="T117" fmla="*/ 1386 h 1441"/>
                <a:gd name="T118" fmla="*/ 414 w 939"/>
                <a:gd name="T119" fmla="*/ 1404 h 1441"/>
                <a:gd name="T120" fmla="*/ 386 w 939"/>
                <a:gd name="T121" fmla="*/ 1413 h 1441"/>
                <a:gd name="T122" fmla="*/ 377 w 939"/>
                <a:gd name="T123" fmla="*/ 1440 h 1441"/>
                <a:gd name="T124" fmla="*/ 375 w 939"/>
                <a:gd name="T125" fmla="*/ 1407 h 1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9"/>
                <a:gd name="T190" fmla="*/ 0 h 1441"/>
                <a:gd name="T191" fmla="*/ 0 w 939"/>
                <a:gd name="T192" fmla="*/ 0 h 14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9" h="1441">
                  <a:moveTo>
                    <a:pt x="326" y="1407"/>
                  </a:moveTo>
                  <a:lnTo>
                    <a:pt x="330" y="1350"/>
                  </a:lnTo>
                  <a:lnTo>
                    <a:pt x="294" y="1241"/>
                  </a:lnTo>
                  <a:lnTo>
                    <a:pt x="257" y="1150"/>
                  </a:lnTo>
                  <a:lnTo>
                    <a:pt x="230" y="1060"/>
                  </a:lnTo>
                  <a:lnTo>
                    <a:pt x="138" y="933"/>
                  </a:lnTo>
                  <a:lnTo>
                    <a:pt x="46" y="806"/>
                  </a:lnTo>
                  <a:lnTo>
                    <a:pt x="37" y="779"/>
                  </a:lnTo>
                  <a:lnTo>
                    <a:pt x="28" y="634"/>
                  </a:lnTo>
                  <a:lnTo>
                    <a:pt x="0" y="507"/>
                  </a:lnTo>
                  <a:lnTo>
                    <a:pt x="0" y="417"/>
                  </a:lnTo>
                  <a:lnTo>
                    <a:pt x="0" y="326"/>
                  </a:lnTo>
                  <a:lnTo>
                    <a:pt x="0" y="290"/>
                  </a:lnTo>
                  <a:lnTo>
                    <a:pt x="9" y="254"/>
                  </a:lnTo>
                  <a:lnTo>
                    <a:pt x="37" y="218"/>
                  </a:lnTo>
                  <a:lnTo>
                    <a:pt x="128" y="182"/>
                  </a:lnTo>
                  <a:lnTo>
                    <a:pt x="165" y="145"/>
                  </a:lnTo>
                  <a:lnTo>
                    <a:pt x="203" y="55"/>
                  </a:lnTo>
                  <a:lnTo>
                    <a:pt x="239" y="28"/>
                  </a:lnTo>
                  <a:lnTo>
                    <a:pt x="276" y="19"/>
                  </a:lnTo>
                  <a:lnTo>
                    <a:pt x="423" y="9"/>
                  </a:lnTo>
                  <a:lnTo>
                    <a:pt x="552" y="0"/>
                  </a:lnTo>
                  <a:lnTo>
                    <a:pt x="588" y="0"/>
                  </a:lnTo>
                  <a:lnTo>
                    <a:pt x="699" y="28"/>
                  </a:lnTo>
                  <a:lnTo>
                    <a:pt x="790" y="55"/>
                  </a:lnTo>
                  <a:lnTo>
                    <a:pt x="828" y="91"/>
                  </a:lnTo>
                  <a:lnTo>
                    <a:pt x="855" y="100"/>
                  </a:lnTo>
                  <a:lnTo>
                    <a:pt x="874" y="191"/>
                  </a:lnTo>
                  <a:lnTo>
                    <a:pt x="883" y="218"/>
                  </a:lnTo>
                  <a:lnTo>
                    <a:pt x="901" y="245"/>
                  </a:lnTo>
                  <a:lnTo>
                    <a:pt x="901" y="272"/>
                  </a:lnTo>
                  <a:lnTo>
                    <a:pt x="919" y="317"/>
                  </a:lnTo>
                  <a:lnTo>
                    <a:pt x="928" y="354"/>
                  </a:lnTo>
                  <a:lnTo>
                    <a:pt x="938" y="390"/>
                  </a:lnTo>
                  <a:lnTo>
                    <a:pt x="938" y="417"/>
                  </a:lnTo>
                  <a:lnTo>
                    <a:pt x="938" y="444"/>
                  </a:lnTo>
                  <a:lnTo>
                    <a:pt x="938" y="553"/>
                  </a:lnTo>
                  <a:lnTo>
                    <a:pt x="938" y="643"/>
                  </a:lnTo>
                  <a:lnTo>
                    <a:pt x="938" y="670"/>
                  </a:lnTo>
                  <a:lnTo>
                    <a:pt x="938" y="689"/>
                  </a:lnTo>
                  <a:lnTo>
                    <a:pt x="919" y="725"/>
                  </a:lnTo>
                  <a:lnTo>
                    <a:pt x="901" y="761"/>
                  </a:lnTo>
                  <a:lnTo>
                    <a:pt x="874" y="797"/>
                  </a:lnTo>
                  <a:lnTo>
                    <a:pt x="846" y="843"/>
                  </a:lnTo>
                  <a:lnTo>
                    <a:pt x="810" y="861"/>
                  </a:lnTo>
                  <a:lnTo>
                    <a:pt x="717" y="888"/>
                  </a:lnTo>
                  <a:lnTo>
                    <a:pt x="690" y="906"/>
                  </a:lnTo>
                  <a:lnTo>
                    <a:pt x="662" y="942"/>
                  </a:lnTo>
                  <a:lnTo>
                    <a:pt x="634" y="996"/>
                  </a:lnTo>
                  <a:lnTo>
                    <a:pt x="625" y="1015"/>
                  </a:lnTo>
                  <a:lnTo>
                    <a:pt x="616" y="1042"/>
                  </a:lnTo>
                  <a:lnTo>
                    <a:pt x="588" y="1078"/>
                  </a:lnTo>
                  <a:lnTo>
                    <a:pt x="570" y="1114"/>
                  </a:lnTo>
                  <a:lnTo>
                    <a:pt x="552" y="1205"/>
                  </a:lnTo>
                  <a:lnTo>
                    <a:pt x="543" y="1241"/>
                  </a:lnTo>
                  <a:lnTo>
                    <a:pt x="515" y="1295"/>
                  </a:lnTo>
                  <a:lnTo>
                    <a:pt x="506" y="1322"/>
                  </a:lnTo>
                  <a:lnTo>
                    <a:pt x="478" y="1359"/>
                  </a:lnTo>
                  <a:lnTo>
                    <a:pt x="441" y="1386"/>
                  </a:lnTo>
                  <a:lnTo>
                    <a:pt x="414" y="1404"/>
                  </a:lnTo>
                  <a:lnTo>
                    <a:pt x="386" y="1413"/>
                  </a:lnTo>
                  <a:lnTo>
                    <a:pt x="377" y="1440"/>
                  </a:lnTo>
                  <a:lnTo>
                    <a:pt x="375" y="1407"/>
                  </a:lnTo>
                </a:path>
              </a:pathLst>
            </a:custGeom>
            <a:solidFill>
              <a:schemeClr val="tx2"/>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5" name="Form 9218">
              <a:extLst>
                <a:ext uri="{FF2B5EF4-FFF2-40B4-BE49-F238E27FC236}">
                  <a16:creationId xmlns:a16="http://schemas.microsoft.com/office/drawing/2014/main" id="{7D57D2D3-E786-458B-91BB-3E3D0333FEF0}"/>
                </a:ext>
              </a:extLst>
            </p:cNvPr>
            <p:cNvSpPr>
              <a:spLocks/>
            </p:cNvSpPr>
            <p:nvPr/>
          </p:nvSpPr>
          <p:spPr bwMode="auto">
            <a:xfrm>
              <a:off x="2496" y="2496"/>
              <a:ext cx="481" cy="1153"/>
            </a:xfrm>
            <a:custGeom>
              <a:avLst/>
              <a:gdLst>
                <a:gd name="T0" fmla="*/ 146 w 481"/>
                <a:gd name="T1" fmla="*/ 1152 h 1153"/>
                <a:gd name="T2" fmla="*/ 133 w 481"/>
                <a:gd name="T3" fmla="*/ 1095 h 1153"/>
                <a:gd name="T4" fmla="*/ 100 w 481"/>
                <a:gd name="T5" fmla="*/ 985 h 1153"/>
                <a:gd name="T6" fmla="*/ 32 w 481"/>
                <a:gd name="T7" fmla="*/ 764 h 1153"/>
                <a:gd name="T8" fmla="*/ 0 w 481"/>
                <a:gd name="T9" fmla="*/ 720 h 1153"/>
                <a:gd name="T10" fmla="*/ 0 w 481"/>
                <a:gd name="T11" fmla="*/ 675 h 1153"/>
                <a:gd name="T12" fmla="*/ 0 w 481"/>
                <a:gd name="T13" fmla="*/ 631 h 1153"/>
                <a:gd name="T14" fmla="*/ 32 w 481"/>
                <a:gd name="T15" fmla="*/ 409 h 1153"/>
                <a:gd name="T16" fmla="*/ 49 w 481"/>
                <a:gd name="T17" fmla="*/ 298 h 1153"/>
                <a:gd name="T18" fmla="*/ 83 w 481"/>
                <a:gd name="T19" fmla="*/ 254 h 1153"/>
                <a:gd name="T20" fmla="*/ 100 w 481"/>
                <a:gd name="T21" fmla="*/ 221 h 1153"/>
                <a:gd name="T22" fmla="*/ 116 w 481"/>
                <a:gd name="T23" fmla="*/ 188 h 1153"/>
                <a:gd name="T24" fmla="*/ 133 w 481"/>
                <a:gd name="T25" fmla="*/ 133 h 1153"/>
                <a:gd name="T26" fmla="*/ 133 w 481"/>
                <a:gd name="T27" fmla="*/ 110 h 1153"/>
                <a:gd name="T28" fmla="*/ 133 w 481"/>
                <a:gd name="T29" fmla="*/ 77 h 1153"/>
                <a:gd name="T30" fmla="*/ 166 w 481"/>
                <a:gd name="T31" fmla="*/ 33 h 1153"/>
                <a:gd name="T32" fmla="*/ 198 w 481"/>
                <a:gd name="T33" fmla="*/ 0 h 1153"/>
                <a:gd name="T34" fmla="*/ 248 w 481"/>
                <a:gd name="T35" fmla="*/ 0 h 1153"/>
                <a:gd name="T36" fmla="*/ 313 w 481"/>
                <a:gd name="T37" fmla="*/ 0 h 1153"/>
                <a:gd name="T38" fmla="*/ 397 w 481"/>
                <a:gd name="T39" fmla="*/ 0 h 1153"/>
                <a:gd name="T40" fmla="*/ 447 w 481"/>
                <a:gd name="T41" fmla="*/ 0 h 1153"/>
                <a:gd name="T42" fmla="*/ 463 w 481"/>
                <a:gd name="T43" fmla="*/ 33 h 1153"/>
                <a:gd name="T44" fmla="*/ 480 w 481"/>
                <a:gd name="T45" fmla="*/ 66 h 1153"/>
                <a:gd name="T46" fmla="*/ 480 w 481"/>
                <a:gd name="T47" fmla="*/ 133 h 1153"/>
                <a:gd name="T48" fmla="*/ 480 w 481"/>
                <a:gd name="T49" fmla="*/ 166 h 1153"/>
                <a:gd name="T50" fmla="*/ 480 w 481"/>
                <a:gd name="T51" fmla="*/ 210 h 1153"/>
                <a:gd name="T52" fmla="*/ 480 w 481"/>
                <a:gd name="T53" fmla="*/ 254 h 1153"/>
                <a:gd name="T54" fmla="*/ 480 w 481"/>
                <a:gd name="T55" fmla="*/ 287 h 1153"/>
                <a:gd name="T56" fmla="*/ 480 w 481"/>
                <a:gd name="T57" fmla="*/ 332 h 1153"/>
                <a:gd name="T58" fmla="*/ 463 w 481"/>
                <a:gd name="T59" fmla="*/ 365 h 1153"/>
                <a:gd name="T60" fmla="*/ 414 w 481"/>
                <a:gd name="T61" fmla="*/ 409 h 1153"/>
                <a:gd name="T62" fmla="*/ 397 w 481"/>
                <a:gd name="T63" fmla="*/ 442 h 1153"/>
                <a:gd name="T64" fmla="*/ 381 w 481"/>
                <a:gd name="T65" fmla="*/ 475 h 1153"/>
                <a:gd name="T66" fmla="*/ 365 w 481"/>
                <a:gd name="T67" fmla="*/ 520 h 1153"/>
                <a:gd name="T68" fmla="*/ 346 w 481"/>
                <a:gd name="T69" fmla="*/ 576 h 1153"/>
                <a:gd name="T70" fmla="*/ 346 w 481"/>
                <a:gd name="T71" fmla="*/ 609 h 1153"/>
                <a:gd name="T72" fmla="*/ 346 w 481"/>
                <a:gd name="T73" fmla="*/ 664 h 1153"/>
                <a:gd name="T74" fmla="*/ 330 w 481"/>
                <a:gd name="T75" fmla="*/ 720 h 1153"/>
                <a:gd name="T76" fmla="*/ 330 w 481"/>
                <a:gd name="T77" fmla="*/ 764 h 1153"/>
                <a:gd name="T78" fmla="*/ 330 w 481"/>
                <a:gd name="T79" fmla="*/ 797 h 1153"/>
                <a:gd name="T80" fmla="*/ 313 w 481"/>
                <a:gd name="T81" fmla="*/ 830 h 1153"/>
                <a:gd name="T82" fmla="*/ 281 w 481"/>
                <a:gd name="T83" fmla="*/ 874 h 1153"/>
                <a:gd name="T84" fmla="*/ 248 w 481"/>
                <a:gd name="T85" fmla="*/ 930 h 1153"/>
                <a:gd name="T86" fmla="*/ 231 w 481"/>
                <a:gd name="T87" fmla="*/ 963 h 1153"/>
                <a:gd name="T88" fmla="*/ 198 w 481"/>
                <a:gd name="T89" fmla="*/ 1018 h 1153"/>
                <a:gd name="T90" fmla="*/ 166 w 481"/>
                <a:gd name="T91" fmla="*/ 1051 h 1153"/>
                <a:gd name="T92" fmla="*/ 166 w 481"/>
                <a:gd name="T93" fmla="*/ 1106 h 1153"/>
                <a:gd name="T94" fmla="*/ 146 w 481"/>
                <a:gd name="T95" fmla="*/ 1152 h 1153"/>
                <a:gd name="T96" fmla="*/ 146 w 481"/>
                <a:gd name="T97" fmla="*/ 1152 h 11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1"/>
                <a:gd name="T148" fmla="*/ 0 h 1153"/>
                <a:gd name="T149" fmla="*/ 0 w 481"/>
                <a:gd name="T150" fmla="*/ 0 h 11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1" h="1153">
                  <a:moveTo>
                    <a:pt x="146" y="1152"/>
                  </a:moveTo>
                  <a:lnTo>
                    <a:pt x="133" y="1095"/>
                  </a:lnTo>
                  <a:lnTo>
                    <a:pt x="100" y="985"/>
                  </a:lnTo>
                  <a:lnTo>
                    <a:pt x="32" y="764"/>
                  </a:lnTo>
                  <a:lnTo>
                    <a:pt x="0" y="720"/>
                  </a:lnTo>
                  <a:lnTo>
                    <a:pt x="0" y="675"/>
                  </a:lnTo>
                  <a:lnTo>
                    <a:pt x="0" y="631"/>
                  </a:lnTo>
                  <a:lnTo>
                    <a:pt x="32" y="409"/>
                  </a:lnTo>
                  <a:lnTo>
                    <a:pt x="49" y="298"/>
                  </a:lnTo>
                  <a:lnTo>
                    <a:pt x="83" y="254"/>
                  </a:lnTo>
                  <a:lnTo>
                    <a:pt x="100" y="221"/>
                  </a:lnTo>
                  <a:lnTo>
                    <a:pt x="116" y="188"/>
                  </a:lnTo>
                  <a:lnTo>
                    <a:pt x="133" y="133"/>
                  </a:lnTo>
                  <a:lnTo>
                    <a:pt x="133" y="110"/>
                  </a:lnTo>
                  <a:lnTo>
                    <a:pt x="133" y="77"/>
                  </a:lnTo>
                  <a:lnTo>
                    <a:pt x="166" y="33"/>
                  </a:lnTo>
                  <a:lnTo>
                    <a:pt x="198" y="0"/>
                  </a:lnTo>
                  <a:lnTo>
                    <a:pt x="248" y="0"/>
                  </a:lnTo>
                  <a:lnTo>
                    <a:pt x="313" y="0"/>
                  </a:lnTo>
                  <a:lnTo>
                    <a:pt x="397" y="0"/>
                  </a:lnTo>
                  <a:lnTo>
                    <a:pt x="447" y="0"/>
                  </a:lnTo>
                  <a:lnTo>
                    <a:pt x="463" y="33"/>
                  </a:lnTo>
                  <a:lnTo>
                    <a:pt x="480" y="66"/>
                  </a:lnTo>
                  <a:lnTo>
                    <a:pt x="480" y="133"/>
                  </a:lnTo>
                  <a:lnTo>
                    <a:pt x="480" y="166"/>
                  </a:lnTo>
                  <a:lnTo>
                    <a:pt x="480" y="210"/>
                  </a:lnTo>
                  <a:lnTo>
                    <a:pt x="480" y="254"/>
                  </a:lnTo>
                  <a:lnTo>
                    <a:pt x="480" y="287"/>
                  </a:lnTo>
                  <a:lnTo>
                    <a:pt x="480" y="332"/>
                  </a:lnTo>
                  <a:lnTo>
                    <a:pt x="463" y="365"/>
                  </a:lnTo>
                  <a:lnTo>
                    <a:pt x="414" y="409"/>
                  </a:lnTo>
                  <a:lnTo>
                    <a:pt x="397" y="442"/>
                  </a:lnTo>
                  <a:lnTo>
                    <a:pt x="381" y="475"/>
                  </a:lnTo>
                  <a:lnTo>
                    <a:pt x="365" y="520"/>
                  </a:lnTo>
                  <a:lnTo>
                    <a:pt x="346" y="576"/>
                  </a:lnTo>
                  <a:lnTo>
                    <a:pt x="346" y="609"/>
                  </a:lnTo>
                  <a:lnTo>
                    <a:pt x="346" y="664"/>
                  </a:lnTo>
                  <a:lnTo>
                    <a:pt x="330" y="720"/>
                  </a:lnTo>
                  <a:lnTo>
                    <a:pt x="330" y="764"/>
                  </a:lnTo>
                  <a:lnTo>
                    <a:pt x="330" y="797"/>
                  </a:lnTo>
                  <a:lnTo>
                    <a:pt x="313" y="830"/>
                  </a:lnTo>
                  <a:lnTo>
                    <a:pt x="281" y="874"/>
                  </a:lnTo>
                  <a:lnTo>
                    <a:pt x="248" y="930"/>
                  </a:lnTo>
                  <a:lnTo>
                    <a:pt x="231" y="963"/>
                  </a:lnTo>
                  <a:lnTo>
                    <a:pt x="198" y="1018"/>
                  </a:lnTo>
                  <a:lnTo>
                    <a:pt x="166" y="1051"/>
                  </a:lnTo>
                  <a:lnTo>
                    <a:pt x="166" y="1106"/>
                  </a:lnTo>
                  <a:lnTo>
                    <a:pt x="146" y="1152"/>
                  </a:lnTo>
                </a:path>
              </a:pathLst>
            </a:custGeom>
            <a:solidFill>
              <a:schemeClr val="accent2"/>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21" name="Rechteck 9220">
            <a:extLst>
              <a:ext uri="{FF2B5EF4-FFF2-40B4-BE49-F238E27FC236}">
                <a16:creationId xmlns:a16="http://schemas.microsoft.com/office/drawing/2014/main" id="{1F5DC9C9-18A6-421D-AADA-0C058C177E23}"/>
              </a:ext>
            </a:extLst>
          </p:cNvPr>
          <p:cNvSpPr>
            <a:spLocks noChangeArrowheads="1"/>
          </p:cNvSpPr>
          <p:nvPr/>
        </p:nvSpPr>
        <p:spPr bwMode="auto">
          <a:xfrm>
            <a:off x="1295400" y="5029200"/>
            <a:ext cx="1143000" cy="15240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560" name="Group 9">
            <a:extLst>
              <a:ext uri="{FF2B5EF4-FFF2-40B4-BE49-F238E27FC236}">
                <a16:creationId xmlns:a16="http://schemas.microsoft.com/office/drawing/2014/main" id="{49300671-EB04-4515-B1CD-3684EB813B64}"/>
              </a:ext>
            </a:extLst>
          </p:cNvPr>
          <p:cNvGrpSpPr>
            <a:grpSpLocks/>
          </p:cNvGrpSpPr>
          <p:nvPr/>
        </p:nvGrpSpPr>
        <p:grpSpPr bwMode="auto">
          <a:xfrm>
            <a:off x="5789613" y="3962400"/>
            <a:ext cx="3352800" cy="762000"/>
            <a:chOff x="3647" y="2496"/>
            <a:chExt cx="2112" cy="480"/>
          </a:xfrm>
        </p:grpSpPr>
        <p:sp>
          <p:nvSpPr>
            <p:cNvPr id="11271" name="Rechteck 9221">
              <a:extLst>
                <a:ext uri="{FF2B5EF4-FFF2-40B4-BE49-F238E27FC236}">
                  <a16:creationId xmlns:a16="http://schemas.microsoft.com/office/drawing/2014/main" id="{C8FE9486-8862-4804-87EB-1FA21D5A8C3A}"/>
                </a:ext>
              </a:extLst>
            </p:cNvPr>
            <p:cNvSpPr>
              <a:spLocks noChangeArrowheads="1"/>
            </p:cNvSpPr>
            <p:nvPr/>
          </p:nvSpPr>
          <p:spPr bwMode="auto">
            <a:xfrm>
              <a:off x="3647" y="2688"/>
              <a:ext cx="768" cy="144"/>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2" name="Sechseck 9222">
              <a:extLst>
                <a:ext uri="{FF2B5EF4-FFF2-40B4-BE49-F238E27FC236}">
                  <a16:creationId xmlns:a16="http://schemas.microsoft.com/office/drawing/2014/main" id="{8D2FCB1A-374B-4F74-90F8-446AE3645070}"/>
                </a:ext>
              </a:extLst>
            </p:cNvPr>
            <p:cNvSpPr>
              <a:spLocks noChangeArrowheads="1"/>
            </p:cNvSpPr>
            <p:nvPr/>
          </p:nvSpPr>
          <p:spPr bwMode="auto">
            <a:xfrm>
              <a:off x="4271" y="2496"/>
              <a:ext cx="1056" cy="480"/>
            </a:xfrm>
            <a:prstGeom prst="hexagon">
              <a:avLst>
                <a:gd name="adj" fmla="val 54990"/>
                <a:gd name="vf" fmla="val 115470"/>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3" name="Rechteck 9223">
              <a:extLst>
                <a:ext uri="{FF2B5EF4-FFF2-40B4-BE49-F238E27FC236}">
                  <a16:creationId xmlns:a16="http://schemas.microsoft.com/office/drawing/2014/main" id="{19398C17-377B-43E8-B520-81B9A2CEB89B}"/>
                </a:ext>
              </a:extLst>
            </p:cNvPr>
            <p:cNvSpPr>
              <a:spLocks noChangeArrowheads="1"/>
            </p:cNvSpPr>
            <p:nvPr/>
          </p:nvSpPr>
          <p:spPr bwMode="auto">
            <a:xfrm>
              <a:off x="5231" y="2688"/>
              <a:ext cx="528" cy="144"/>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26" name="Rechteck 9225">
            <a:extLst>
              <a:ext uri="{FF2B5EF4-FFF2-40B4-BE49-F238E27FC236}">
                <a16:creationId xmlns:a16="http://schemas.microsoft.com/office/drawing/2014/main" id="{C8FEAB21-14C2-4367-A53A-A21E87D0570C}"/>
              </a:ext>
            </a:extLst>
          </p:cNvPr>
          <p:cNvSpPr>
            <a:spLocks noChangeArrowheads="1"/>
          </p:cNvSpPr>
          <p:nvPr/>
        </p:nvSpPr>
        <p:spPr bwMode="auto">
          <a:xfrm rot="4080000">
            <a:off x="2514600" y="4191000"/>
            <a:ext cx="1143000" cy="1524000"/>
          </a:xfrm>
          <a:prstGeom prst="rect">
            <a:avLst/>
          </a:prstGeom>
          <a:gradFill rotWithShape="0">
            <a:gsLst>
              <a:gs pos="0">
                <a:schemeClr val="folHlink"/>
              </a:gs>
              <a:gs pos="50000">
                <a:schemeClr val="tx1"/>
              </a:gs>
              <a:gs pos="100000">
                <a:schemeClr val="fo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27" name="Rechteck 9226">
            <a:extLst>
              <a:ext uri="{FF2B5EF4-FFF2-40B4-BE49-F238E27FC236}">
                <a16:creationId xmlns:a16="http://schemas.microsoft.com/office/drawing/2014/main" id="{3CF7CF1F-76A6-44E2-A9B7-A179C6E7BE93}"/>
              </a:ext>
            </a:extLst>
          </p:cNvPr>
          <p:cNvSpPr>
            <a:spLocks noChangeArrowheads="1"/>
          </p:cNvSpPr>
          <p:nvPr/>
        </p:nvSpPr>
        <p:spPr bwMode="auto">
          <a:xfrm>
            <a:off x="1219200" y="4876800"/>
            <a:ext cx="1143000" cy="15240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box(out)">
                                      <p:cBhvr>
                                        <p:cTn id="7" dur="500"/>
                                        <p:tgtEl>
                                          <p:spTgt spid="921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931"/>
                                        </p:tgtEl>
                                        <p:attrNameLst>
                                          <p:attrName>style.visibility</p:attrName>
                                        </p:attrNameLst>
                                      </p:cBhvr>
                                      <p:to>
                                        <p:strVal val="visible"/>
                                      </p:to>
                                    </p:set>
                                    <p:animEffect transition="in" filter="wipe(down)">
                                      <p:cBhvr>
                                        <p:cTn id="12" dur="500"/>
                                        <p:tgtEl>
                                          <p:spTgt spid="13931"/>
                                        </p:tgtEl>
                                      </p:cBhvr>
                                    </p:animEffect>
                                  </p:childTnLst>
                                  <p:subTnLst>
                                    <p:audio>
                                      <p:cMediaNode>
                                        <p:cTn display="0" masterRel="sameClick">
                                          <p:stCondLst>
                                            <p:cond evt="begin" delay="0">
                                              <p:tn val="10"/>
                                            </p:cond>
                                          </p:stCondLst>
                                          <p:endCondLst>
                                            <p:cond evt="onStopAudio" delay="0">
                                              <p:tgtEl>
                                                <p:sldTgt/>
                                              </p:tgtEl>
                                            </p:cond>
                                          </p:endCondLst>
                                        </p:cTn>
                                        <p:tgtEl>
                                          <p:sndTgt r:embed="rId3" name="Robotz Menü-Popup.wav"/>
                                        </p:tgtEl>
                                      </p:cMediaNode>
                                    </p:audio>
                                  </p:subTnLst>
                                </p:cTn>
                              </p:par>
                            </p:childTnLst>
                          </p:cTn>
                        </p:par>
                        <p:par>
                          <p:cTn id="13" fill="hold" nodeType="afterGroup">
                            <p:stCondLst>
                              <p:cond delay="500"/>
                            </p:stCondLst>
                            <p:childTnLst>
                              <p:par>
                                <p:cTn id="14" presetID="11" presetClass="entr" presetSubtype="0" fill="hold" grpId="0" nodeType="afterEffect">
                                  <p:stCondLst>
                                    <p:cond delay="0"/>
                                  </p:stCondLst>
                                  <p:childTnLst>
                                    <p:set>
                                      <p:cBhvr>
                                        <p:cTn id="15" dur="500">
                                          <p:stCondLst>
                                            <p:cond delay="0"/>
                                          </p:stCondLst>
                                        </p:cTn>
                                        <p:tgtEl>
                                          <p:spTgt spid="92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560"/>
                                        </p:tgtEl>
                                        <p:attrNameLst>
                                          <p:attrName>style.visibility</p:attrName>
                                        </p:attrNameLst>
                                      </p:cBhvr>
                                      <p:to>
                                        <p:strVal val="visible"/>
                                      </p:to>
                                    </p:set>
                                    <p:anim calcmode="lin" valueType="num">
                                      <p:cBhvr additive="base">
                                        <p:cTn id="20" dur="500" fill="hold"/>
                                        <p:tgtEl>
                                          <p:spTgt spid="560"/>
                                        </p:tgtEl>
                                        <p:attrNameLst>
                                          <p:attrName>ppt_x</p:attrName>
                                        </p:attrNameLst>
                                      </p:cBhvr>
                                      <p:tavLst>
                                        <p:tav tm="0">
                                          <p:val>
                                            <p:strVal val="0-#ppt_w/2"/>
                                          </p:val>
                                        </p:tav>
                                        <p:tav tm="100000">
                                          <p:val>
                                            <p:strVal val="#ppt_x"/>
                                          </p:val>
                                        </p:tav>
                                      </p:tavLst>
                                    </p:anim>
                                    <p:anim calcmode="lin" valueType="num">
                                      <p:cBhvr additive="base">
                                        <p:cTn id="21" dur="500" fill="hold"/>
                                        <p:tgtEl>
                                          <p:spTgt spid="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Laser"/>
                                        </p:tgtEl>
                                      </p:cMediaNode>
                                    </p:audio>
                                  </p:subTnLst>
                                </p:cTn>
                              </p:par>
                            </p:childTnLst>
                          </p:cTn>
                        </p:par>
                        <p:par>
                          <p:cTn id="22" fill="hold" nodeType="afterGroup">
                            <p:stCondLst>
                              <p:cond delay="500"/>
                            </p:stCondLst>
                            <p:childTnLst>
                              <p:par>
                                <p:cTn id="23" presetID="11" presetClass="entr" presetSubtype="0" fill="hold" grpId="0" nodeType="afterEffect">
                                  <p:stCondLst>
                                    <p:cond delay="0"/>
                                  </p:stCondLst>
                                  <p:childTnLst>
                                    <p:set>
                                      <p:cBhvr>
                                        <p:cTn id="24" dur="500">
                                          <p:stCondLst>
                                            <p:cond delay="0"/>
                                          </p:stCondLst>
                                        </p:cTn>
                                        <p:tgtEl>
                                          <p:spTgt spid="92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9227"/>
                                        </p:tgtEl>
                                        <p:attrNameLst>
                                          <p:attrName>style.visibility</p:attrName>
                                        </p:attrNameLst>
                                      </p:cBhvr>
                                      <p:to>
                                        <p:strVal val="visible"/>
                                      </p:to>
                                    </p:set>
                                    <p:animEffect transition="in" filter="box(out)">
                                      <p:cBhvr>
                                        <p:cTn id="29" dur="500"/>
                                        <p:tgtEl>
                                          <p:spTgt spid="9227"/>
                                        </p:tgtEl>
                                      </p:cBhvr>
                                    </p:animEffect>
                                  </p:childTnLst>
                                  <p:subTnLst>
                                    <p:audio>
                                      <p:cMediaNode>
                                        <p:cTn display="0" masterRel="sameClick">
                                          <p:stCondLst>
                                            <p:cond evt="begin" delay="0">
                                              <p:tn val="27"/>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nimBg="1"/>
      <p:bldP spid="9221" grpId="0" animBg="1"/>
      <p:bldP spid="9226" grpId="0" animBg="1"/>
      <p:bldP spid="92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hteck 73728">
            <a:extLst>
              <a:ext uri="{FF2B5EF4-FFF2-40B4-BE49-F238E27FC236}">
                <a16:creationId xmlns:a16="http://schemas.microsoft.com/office/drawing/2014/main" id="{2447AB7B-3068-4671-BA5C-CA75A462D77B}"/>
              </a:ext>
            </a:extLst>
          </p:cNvPr>
          <p:cNvSpPr>
            <a:spLocks noChangeArrowheads="1"/>
          </p:cNvSpPr>
          <p:nvPr/>
        </p:nvSpPr>
        <p:spPr bwMode="auto">
          <a:xfrm>
            <a:off x="1219200" y="152400"/>
            <a:ext cx="7923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Filterstreifen entfernen und Präparat mit Leitungswasser abspülen !</a:t>
            </a:r>
          </a:p>
        </p:txBody>
      </p:sp>
      <p:grpSp>
        <p:nvGrpSpPr>
          <p:cNvPr id="2368" name="Group 4">
            <a:extLst>
              <a:ext uri="{FF2B5EF4-FFF2-40B4-BE49-F238E27FC236}">
                <a16:creationId xmlns:a16="http://schemas.microsoft.com/office/drawing/2014/main" id="{82CAADA0-6003-4F21-AA23-857575C53D8B}"/>
              </a:ext>
            </a:extLst>
          </p:cNvPr>
          <p:cNvGrpSpPr>
            <a:grpSpLocks/>
          </p:cNvGrpSpPr>
          <p:nvPr/>
        </p:nvGrpSpPr>
        <p:grpSpPr bwMode="auto">
          <a:xfrm>
            <a:off x="2895600" y="4953000"/>
            <a:ext cx="3124200" cy="762000"/>
            <a:chOff x="1824" y="3120"/>
            <a:chExt cx="1968" cy="480"/>
          </a:xfrm>
        </p:grpSpPr>
        <p:sp>
          <p:nvSpPr>
            <p:cNvPr id="75788" name="Rechteck 73729">
              <a:extLst>
                <a:ext uri="{FF2B5EF4-FFF2-40B4-BE49-F238E27FC236}">
                  <a16:creationId xmlns:a16="http://schemas.microsoft.com/office/drawing/2014/main" id="{E853D483-61D6-432C-A737-7400FCB79861}"/>
                </a:ext>
              </a:extLst>
            </p:cNvPr>
            <p:cNvSpPr>
              <a:spLocks noChangeArrowheads="1"/>
            </p:cNvSpPr>
            <p:nvPr/>
          </p:nvSpPr>
          <p:spPr bwMode="auto">
            <a:xfrm>
              <a:off x="1824" y="312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789" name="Rechteck 73730">
              <a:extLst>
                <a:ext uri="{FF2B5EF4-FFF2-40B4-BE49-F238E27FC236}">
                  <a16:creationId xmlns:a16="http://schemas.microsoft.com/office/drawing/2014/main" id="{B37598EF-3141-432D-A786-320E450473C5}"/>
                </a:ext>
              </a:extLst>
            </p:cNvPr>
            <p:cNvSpPr>
              <a:spLocks noChangeArrowheads="1"/>
            </p:cNvSpPr>
            <p:nvPr/>
          </p:nvSpPr>
          <p:spPr bwMode="auto">
            <a:xfrm>
              <a:off x="2448" y="3120"/>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1425" name="Group 7">
            <a:extLst>
              <a:ext uri="{FF2B5EF4-FFF2-40B4-BE49-F238E27FC236}">
                <a16:creationId xmlns:a16="http://schemas.microsoft.com/office/drawing/2014/main" id="{51E903F9-FE58-41E6-81C4-309E287966CF}"/>
              </a:ext>
            </a:extLst>
          </p:cNvPr>
          <p:cNvGrpSpPr>
            <a:grpSpLocks/>
          </p:cNvGrpSpPr>
          <p:nvPr/>
        </p:nvGrpSpPr>
        <p:grpSpPr bwMode="auto">
          <a:xfrm>
            <a:off x="3886200" y="4953000"/>
            <a:ext cx="990600" cy="762000"/>
            <a:chOff x="2448" y="3120"/>
            <a:chExt cx="624" cy="480"/>
          </a:xfrm>
        </p:grpSpPr>
        <p:sp>
          <p:nvSpPr>
            <p:cNvPr id="75786" name="Rechteck 73732">
              <a:extLst>
                <a:ext uri="{FF2B5EF4-FFF2-40B4-BE49-F238E27FC236}">
                  <a16:creationId xmlns:a16="http://schemas.microsoft.com/office/drawing/2014/main" id="{AC99BD8D-0E98-45B2-9FC9-768258DE49E1}"/>
                </a:ext>
              </a:extLst>
            </p:cNvPr>
            <p:cNvSpPr>
              <a:spLocks noChangeArrowheads="1"/>
            </p:cNvSpPr>
            <p:nvPr/>
          </p:nvSpPr>
          <p:spPr bwMode="auto">
            <a:xfrm>
              <a:off x="2448" y="3120"/>
              <a:ext cx="624"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787" name="Ellipse 73733">
              <a:extLst>
                <a:ext uri="{FF2B5EF4-FFF2-40B4-BE49-F238E27FC236}">
                  <a16:creationId xmlns:a16="http://schemas.microsoft.com/office/drawing/2014/main" id="{08EC4723-84F0-4257-A15F-5E9E3ACA105A}"/>
                </a:ext>
              </a:extLst>
            </p:cNvPr>
            <p:cNvSpPr>
              <a:spLocks noChangeArrowheads="1"/>
            </p:cNvSpPr>
            <p:nvPr/>
          </p:nvSpPr>
          <p:spPr bwMode="auto">
            <a:xfrm>
              <a:off x="2544" y="3168"/>
              <a:ext cx="480" cy="384"/>
            </a:xfrm>
            <a:prstGeom prst="ellipse">
              <a:avLst/>
            </a:prstGeom>
            <a:pattFill prst="pct20">
              <a:fgClr>
                <a:srgbClr val="33CC33"/>
              </a:fgClr>
              <a:bgClr>
                <a:schemeClr val="folHlink"/>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3434" name="Group 12">
            <a:extLst>
              <a:ext uri="{FF2B5EF4-FFF2-40B4-BE49-F238E27FC236}">
                <a16:creationId xmlns:a16="http://schemas.microsoft.com/office/drawing/2014/main" id="{2228F500-BE9A-4C2E-A815-614C03578ABB}"/>
              </a:ext>
            </a:extLst>
          </p:cNvPr>
          <p:cNvGrpSpPr>
            <a:grpSpLocks/>
          </p:cNvGrpSpPr>
          <p:nvPr/>
        </p:nvGrpSpPr>
        <p:grpSpPr bwMode="auto">
          <a:xfrm>
            <a:off x="3884613" y="1827213"/>
            <a:ext cx="990600" cy="2514600"/>
            <a:chOff x="2447" y="1151"/>
            <a:chExt cx="624" cy="1584"/>
          </a:xfrm>
        </p:grpSpPr>
        <p:sp>
          <p:nvSpPr>
            <p:cNvPr id="75782" name="Rechteck 73735">
              <a:extLst>
                <a:ext uri="{FF2B5EF4-FFF2-40B4-BE49-F238E27FC236}">
                  <a16:creationId xmlns:a16="http://schemas.microsoft.com/office/drawing/2014/main" id="{FE7E8E61-E9D1-469E-AF3F-EDB6F3B30F5C}"/>
                </a:ext>
              </a:extLst>
            </p:cNvPr>
            <p:cNvSpPr>
              <a:spLocks noChangeArrowheads="1"/>
            </p:cNvSpPr>
            <p:nvPr/>
          </p:nvSpPr>
          <p:spPr bwMode="auto">
            <a:xfrm>
              <a:off x="2591" y="1631"/>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783" name="Rechteck 73736">
              <a:extLst>
                <a:ext uri="{FF2B5EF4-FFF2-40B4-BE49-F238E27FC236}">
                  <a16:creationId xmlns:a16="http://schemas.microsoft.com/office/drawing/2014/main" id="{0D7FEC53-F805-4D95-B780-CAC55A978507}"/>
                </a:ext>
              </a:extLst>
            </p:cNvPr>
            <p:cNvSpPr>
              <a:spLocks noChangeArrowheads="1"/>
            </p:cNvSpPr>
            <p:nvPr/>
          </p:nvSpPr>
          <p:spPr bwMode="auto">
            <a:xfrm>
              <a:off x="2447" y="1151"/>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784" name="Ellipse 73737">
              <a:extLst>
                <a:ext uri="{FF2B5EF4-FFF2-40B4-BE49-F238E27FC236}">
                  <a16:creationId xmlns:a16="http://schemas.microsoft.com/office/drawing/2014/main" id="{9B70FBEB-D856-4776-8063-A4BBD7BA960F}"/>
                </a:ext>
              </a:extLst>
            </p:cNvPr>
            <p:cNvSpPr>
              <a:spLocks noChangeArrowheads="1"/>
            </p:cNvSpPr>
            <p:nvPr/>
          </p:nvSpPr>
          <p:spPr bwMode="auto">
            <a:xfrm>
              <a:off x="2879" y="1151"/>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785" name="Ellipse 73738">
              <a:extLst>
                <a:ext uri="{FF2B5EF4-FFF2-40B4-BE49-F238E27FC236}">
                  <a16:creationId xmlns:a16="http://schemas.microsoft.com/office/drawing/2014/main" id="{E8786827-19AD-4A15-A0DF-3ADD44F64B97}"/>
                </a:ext>
              </a:extLst>
            </p:cNvPr>
            <p:cNvSpPr>
              <a:spLocks noChangeArrowheads="1"/>
            </p:cNvSpPr>
            <p:nvPr/>
          </p:nvSpPr>
          <p:spPr bwMode="auto">
            <a:xfrm>
              <a:off x="2495" y="1151"/>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3741" name="Rechteck 73740">
            <a:extLst>
              <a:ext uri="{FF2B5EF4-FFF2-40B4-BE49-F238E27FC236}">
                <a16:creationId xmlns:a16="http://schemas.microsoft.com/office/drawing/2014/main" id="{BB05995A-EC11-4730-BC1B-A88D5DEB3504}"/>
              </a:ext>
            </a:extLst>
          </p:cNvPr>
          <p:cNvSpPr>
            <a:spLocks noChangeArrowheads="1"/>
          </p:cNvSpPr>
          <p:nvPr/>
        </p:nvSpPr>
        <p:spPr bwMode="auto">
          <a:xfrm>
            <a:off x="4265613" y="4341813"/>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68"/>
                                        </p:tgtEl>
                                        <p:attrNameLst>
                                          <p:attrName>style.visibility</p:attrName>
                                        </p:attrNameLst>
                                      </p:cBhvr>
                                      <p:to>
                                        <p:strVal val="visible"/>
                                      </p:to>
                                    </p:set>
                                    <p:animEffect transition="in" filter="box(out)">
                                      <p:cBhvr>
                                        <p:cTn id="7" dur="500"/>
                                        <p:tgtEl>
                                          <p:spTgt spid="2368"/>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1425"/>
                                        </p:tgtEl>
                                        <p:attrNameLst>
                                          <p:attrName>style.visibility</p:attrName>
                                        </p:attrNameLst>
                                      </p:cBhvr>
                                      <p:to>
                                        <p:strVal val="visible"/>
                                      </p:to>
                                    </p:set>
                                    <p:animEffect transition="in" filter="box(out)">
                                      <p:cBhvr>
                                        <p:cTn id="12" dur="500"/>
                                        <p:tgtEl>
                                          <p:spTgt spid="21425"/>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434"/>
                                        </p:tgtEl>
                                        <p:attrNameLst>
                                          <p:attrName>style.visibility</p:attrName>
                                        </p:attrNameLst>
                                      </p:cBhvr>
                                      <p:to>
                                        <p:strVal val="visible"/>
                                      </p:to>
                                    </p:set>
                                    <p:animEffect transition="in" filter="box(out)">
                                      <p:cBhvr>
                                        <p:cTn id="17" dur="500"/>
                                        <p:tgtEl>
                                          <p:spTgt spid="3434"/>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3741"/>
                                        </p:tgtEl>
                                        <p:attrNameLst>
                                          <p:attrName>style.visibility</p:attrName>
                                        </p:attrNameLst>
                                      </p:cBhvr>
                                      <p:to>
                                        <p:strVal val="visible"/>
                                      </p:to>
                                    </p:set>
                                    <p:animEffect transition="in" filter="wipe(up)">
                                      <p:cBhvr>
                                        <p:cTn id="22" dur="500"/>
                                        <p:tgtEl>
                                          <p:spTgt spid="73741"/>
                                        </p:tgtEl>
                                      </p:cBhvr>
                                    </p:animEffect>
                                  </p:childTnLst>
                                  <p:subTnLst>
                                    <p:set>
                                      <p:cBhvr override="childStyle">
                                        <p:cTn dur="1" fill="hold" display="0" masterRel="nextClick" afterEffect="1"/>
                                        <p:tgtEl>
                                          <p:spTgt spid="73741"/>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hteck 74752">
            <a:extLst>
              <a:ext uri="{FF2B5EF4-FFF2-40B4-BE49-F238E27FC236}">
                <a16:creationId xmlns:a16="http://schemas.microsoft.com/office/drawing/2014/main" id="{79B88441-7EBE-4688-9186-5A1D21B8D430}"/>
              </a:ext>
            </a:extLst>
          </p:cNvPr>
          <p:cNvSpPr>
            <a:spLocks noChangeArrowheads="1"/>
          </p:cNvSpPr>
          <p:nvPr/>
        </p:nvSpPr>
        <p:spPr bwMode="auto">
          <a:xfrm>
            <a:off x="1066800" y="1524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Objekt vorsichtig mit Karbolfuchsin (1:5 verd.) bedecken, 1 Minute färben, abgießen vorsichtig mit Leitungswasser abspülen !</a:t>
            </a:r>
          </a:p>
        </p:txBody>
      </p:sp>
      <p:grpSp>
        <p:nvGrpSpPr>
          <p:cNvPr id="7441" name="Group 8">
            <a:extLst>
              <a:ext uri="{FF2B5EF4-FFF2-40B4-BE49-F238E27FC236}">
                <a16:creationId xmlns:a16="http://schemas.microsoft.com/office/drawing/2014/main" id="{EF1A1E8E-CF25-4E60-9E14-D840269B2C1D}"/>
              </a:ext>
            </a:extLst>
          </p:cNvPr>
          <p:cNvGrpSpPr>
            <a:grpSpLocks/>
          </p:cNvGrpSpPr>
          <p:nvPr/>
        </p:nvGrpSpPr>
        <p:grpSpPr bwMode="auto">
          <a:xfrm>
            <a:off x="457200" y="4114800"/>
            <a:ext cx="3124200" cy="762000"/>
            <a:chOff x="288" y="2592"/>
            <a:chExt cx="1968" cy="480"/>
          </a:xfrm>
        </p:grpSpPr>
        <p:grpSp>
          <p:nvGrpSpPr>
            <p:cNvPr id="76842" name="Group 4">
              <a:extLst>
                <a:ext uri="{FF2B5EF4-FFF2-40B4-BE49-F238E27FC236}">
                  <a16:creationId xmlns:a16="http://schemas.microsoft.com/office/drawing/2014/main" id="{88DEED3C-F384-459C-B142-4685C79198DE}"/>
                </a:ext>
              </a:extLst>
            </p:cNvPr>
            <p:cNvGrpSpPr>
              <a:grpSpLocks/>
            </p:cNvGrpSpPr>
            <p:nvPr/>
          </p:nvGrpSpPr>
          <p:grpSpPr bwMode="auto">
            <a:xfrm>
              <a:off x="288" y="2592"/>
              <a:ext cx="1968" cy="480"/>
              <a:chOff x="288" y="2592"/>
              <a:chExt cx="1968" cy="480"/>
            </a:xfrm>
          </p:grpSpPr>
          <p:sp>
            <p:nvSpPr>
              <p:cNvPr id="76846" name="Rechteck 74753">
                <a:extLst>
                  <a:ext uri="{FF2B5EF4-FFF2-40B4-BE49-F238E27FC236}">
                    <a16:creationId xmlns:a16="http://schemas.microsoft.com/office/drawing/2014/main" id="{F78817C6-BA6C-4438-A9D3-96CD4DDB654A}"/>
                  </a:ext>
                </a:extLst>
              </p:cNvPr>
              <p:cNvSpPr>
                <a:spLocks noChangeArrowheads="1"/>
              </p:cNvSpPr>
              <p:nvPr/>
            </p:nvSpPr>
            <p:spPr bwMode="auto">
              <a:xfrm>
                <a:off x="288" y="259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47" name="Rechteck 74754">
                <a:extLst>
                  <a:ext uri="{FF2B5EF4-FFF2-40B4-BE49-F238E27FC236}">
                    <a16:creationId xmlns:a16="http://schemas.microsoft.com/office/drawing/2014/main" id="{A958F1D1-974B-4FDE-807E-011EEE89CAB9}"/>
                  </a:ext>
                </a:extLst>
              </p:cNvPr>
              <p:cNvSpPr>
                <a:spLocks noChangeArrowheads="1"/>
              </p:cNvSpPr>
              <p:nvPr/>
            </p:nvSpPr>
            <p:spPr bwMode="auto">
              <a:xfrm>
                <a:off x="912" y="2592"/>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76843" name="Group 7">
              <a:extLst>
                <a:ext uri="{FF2B5EF4-FFF2-40B4-BE49-F238E27FC236}">
                  <a16:creationId xmlns:a16="http://schemas.microsoft.com/office/drawing/2014/main" id="{89154B81-E958-44AC-9986-6D7BA1CEF75E}"/>
                </a:ext>
              </a:extLst>
            </p:cNvPr>
            <p:cNvGrpSpPr>
              <a:grpSpLocks/>
            </p:cNvGrpSpPr>
            <p:nvPr/>
          </p:nvGrpSpPr>
          <p:grpSpPr bwMode="auto">
            <a:xfrm>
              <a:off x="912" y="2592"/>
              <a:ext cx="624" cy="480"/>
              <a:chOff x="912" y="2592"/>
              <a:chExt cx="624" cy="480"/>
            </a:xfrm>
          </p:grpSpPr>
          <p:sp>
            <p:nvSpPr>
              <p:cNvPr id="76844" name="Rechteck 74756">
                <a:extLst>
                  <a:ext uri="{FF2B5EF4-FFF2-40B4-BE49-F238E27FC236}">
                    <a16:creationId xmlns:a16="http://schemas.microsoft.com/office/drawing/2014/main" id="{0741F54C-3DD5-4160-8135-73C27A5080B8}"/>
                  </a:ext>
                </a:extLst>
              </p:cNvPr>
              <p:cNvSpPr>
                <a:spLocks noChangeArrowheads="1"/>
              </p:cNvSpPr>
              <p:nvPr/>
            </p:nvSpPr>
            <p:spPr bwMode="auto">
              <a:xfrm>
                <a:off x="912" y="2592"/>
                <a:ext cx="624"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45" name="Ellipse 74757">
                <a:extLst>
                  <a:ext uri="{FF2B5EF4-FFF2-40B4-BE49-F238E27FC236}">
                    <a16:creationId xmlns:a16="http://schemas.microsoft.com/office/drawing/2014/main" id="{30E8396E-52A1-4D0A-B2DC-33FF6410C2A0}"/>
                  </a:ext>
                </a:extLst>
              </p:cNvPr>
              <p:cNvSpPr>
                <a:spLocks noChangeArrowheads="1"/>
              </p:cNvSpPr>
              <p:nvPr/>
            </p:nvSpPr>
            <p:spPr bwMode="auto">
              <a:xfrm>
                <a:off x="1008" y="2640"/>
                <a:ext cx="480" cy="384"/>
              </a:xfrm>
              <a:prstGeom prst="ellipse">
                <a:avLst/>
              </a:prstGeom>
              <a:pattFill prst="pct20">
                <a:fgClr>
                  <a:srgbClr val="33CC33"/>
                </a:fgClr>
                <a:bgClr>
                  <a:schemeClr val="folHlink"/>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nvGrpSpPr>
          <p:cNvPr id="16139" name="Group 12">
            <a:extLst>
              <a:ext uri="{FF2B5EF4-FFF2-40B4-BE49-F238E27FC236}">
                <a16:creationId xmlns:a16="http://schemas.microsoft.com/office/drawing/2014/main" id="{BA14E12C-4107-4F3E-B3C1-23D1869B9DBB}"/>
              </a:ext>
            </a:extLst>
          </p:cNvPr>
          <p:cNvGrpSpPr>
            <a:grpSpLocks/>
          </p:cNvGrpSpPr>
          <p:nvPr/>
        </p:nvGrpSpPr>
        <p:grpSpPr bwMode="auto">
          <a:xfrm>
            <a:off x="3733800" y="1546225"/>
            <a:ext cx="741363" cy="2720975"/>
            <a:chOff x="2352" y="974"/>
            <a:chExt cx="467" cy="1714"/>
          </a:xfrm>
        </p:grpSpPr>
        <p:sp>
          <p:nvSpPr>
            <p:cNvPr id="76839" name="Rechteck 74760">
              <a:extLst>
                <a:ext uri="{FF2B5EF4-FFF2-40B4-BE49-F238E27FC236}">
                  <a16:creationId xmlns:a16="http://schemas.microsoft.com/office/drawing/2014/main" id="{DF6775D2-9701-4BEE-9917-DC29287A1EDB}"/>
                </a:ext>
              </a:extLst>
            </p:cNvPr>
            <p:cNvSpPr>
              <a:spLocks noChangeArrowheads="1"/>
            </p:cNvSpPr>
            <p:nvPr/>
          </p:nvSpPr>
          <p:spPr bwMode="auto">
            <a:xfrm>
              <a:off x="2496" y="1344"/>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40" name="Form 74761">
              <a:extLst>
                <a:ext uri="{FF2B5EF4-FFF2-40B4-BE49-F238E27FC236}">
                  <a16:creationId xmlns:a16="http://schemas.microsoft.com/office/drawing/2014/main" id="{872DCF72-FE23-495D-8FAE-F87E59A680CA}"/>
                </a:ext>
              </a:extLst>
            </p:cNvPr>
            <p:cNvSpPr>
              <a:spLocks noChangeArrowheads="1"/>
            </p:cNvSpPr>
            <p:nvPr/>
          </p:nvSpPr>
          <p:spPr bwMode="auto">
            <a:xfrm rot="10800000" flipH="1">
              <a:off x="2496" y="2400"/>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41" name="Form 74762">
              <a:extLst>
                <a:ext uri="{FF2B5EF4-FFF2-40B4-BE49-F238E27FC236}">
                  <a16:creationId xmlns:a16="http://schemas.microsoft.com/office/drawing/2014/main" id="{EBF80C10-7F20-48A8-8ADD-AC8FB58EC198}"/>
                </a:ext>
              </a:extLst>
            </p:cNvPr>
            <p:cNvSpPr>
              <a:spLocks/>
            </p:cNvSpPr>
            <p:nvPr/>
          </p:nvSpPr>
          <p:spPr bwMode="auto">
            <a:xfrm>
              <a:off x="2352" y="974"/>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765" name="Rechteck 74764">
            <a:extLst>
              <a:ext uri="{FF2B5EF4-FFF2-40B4-BE49-F238E27FC236}">
                <a16:creationId xmlns:a16="http://schemas.microsoft.com/office/drawing/2014/main" id="{0D223BF2-6386-460A-8469-63BB17B6A8A5}"/>
              </a:ext>
            </a:extLst>
          </p:cNvPr>
          <p:cNvSpPr>
            <a:spLocks noChangeArrowheads="1"/>
          </p:cNvSpPr>
          <p:nvPr/>
        </p:nvSpPr>
        <p:spPr bwMode="auto">
          <a:xfrm>
            <a:off x="3962400" y="3352800"/>
            <a:ext cx="228600" cy="533400"/>
          </a:xfrm>
          <a:prstGeom prst="rect">
            <a:avLst/>
          </a:prstGeom>
          <a:pattFill prst="pct2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6279" name="Group 19">
            <a:extLst>
              <a:ext uri="{FF2B5EF4-FFF2-40B4-BE49-F238E27FC236}">
                <a16:creationId xmlns:a16="http://schemas.microsoft.com/office/drawing/2014/main" id="{A61CA61E-A1CA-4E3D-AEC7-297817C79C9A}"/>
              </a:ext>
            </a:extLst>
          </p:cNvPr>
          <p:cNvGrpSpPr>
            <a:grpSpLocks/>
          </p:cNvGrpSpPr>
          <p:nvPr/>
        </p:nvGrpSpPr>
        <p:grpSpPr bwMode="auto">
          <a:xfrm>
            <a:off x="1600200" y="1470025"/>
            <a:ext cx="741363" cy="2720975"/>
            <a:chOff x="1008" y="926"/>
            <a:chExt cx="467" cy="1714"/>
          </a:xfrm>
        </p:grpSpPr>
        <p:grpSp>
          <p:nvGrpSpPr>
            <p:cNvPr id="76834" name="Group 17">
              <a:extLst>
                <a:ext uri="{FF2B5EF4-FFF2-40B4-BE49-F238E27FC236}">
                  <a16:creationId xmlns:a16="http://schemas.microsoft.com/office/drawing/2014/main" id="{C8019485-5DF2-4EC5-8CC7-34F3AA301F77}"/>
                </a:ext>
              </a:extLst>
            </p:cNvPr>
            <p:cNvGrpSpPr>
              <a:grpSpLocks/>
            </p:cNvGrpSpPr>
            <p:nvPr/>
          </p:nvGrpSpPr>
          <p:grpSpPr bwMode="auto">
            <a:xfrm>
              <a:off x="1008" y="926"/>
              <a:ext cx="467" cy="1714"/>
              <a:chOff x="1008" y="926"/>
              <a:chExt cx="467" cy="1714"/>
            </a:xfrm>
          </p:grpSpPr>
          <p:sp>
            <p:nvSpPr>
              <p:cNvPr id="76836" name="Rechteck 74765">
                <a:extLst>
                  <a:ext uri="{FF2B5EF4-FFF2-40B4-BE49-F238E27FC236}">
                    <a16:creationId xmlns:a16="http://schemas.microsoft.com/office/drawing/2014/main" id="{C1B94C31-87F7-448F-B028-2968006D8203}"/>
                  </a:ext>
                </a:extLst>
              </p:cNvPr>
              <p:cNvSpPr>
                <a:spLocks noChangeArrowheads="1"/>
              </p:cNvSpPr>
              <p:nvPr/>
            </p:nvSpPr>
            <p:spPr bwMode="auto">
              <a:xfrm>
                <a:off x="1152" y="1296"/>
                <a:ext cx="144" cy="1056"/>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37" name="Form 74766">
                <a:extLst>
                  <a:ext uri="{FF2B5EF4-FFF2-40B4-BE49-F238E27FC236}">
                    <a16:creationId xmlns:a16="http://schemas.microsoft.com/office/drawing/2014/main" id="{692C0807-70A5-4FB0-9443-E57A3B52194C}"/>
                  </a:ext>
                </a:extLst>
              </p:cNvPr>
              <p:cNvSpPr>
                <a:spLocks noChangeArrowheads="1"/>
              </p:cNvSpPr>
              <p:nvPr/>
            </p:nvSpPr>
            <p:spPr bwMode="auto">
              <a:xfrm rot="10800000" flipH="1">
                <a:off x="1152" y="2352"/>
                <a:ext cx="144" cy="288"/>
              </a:xfrm>
              <a:prstGeom prst="triangle">
                <a:avLst>
                  <a:gd name="adj" fmla="val 49995"/>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38" name="Form 74767">
                <a:extLst>
                  <a:ext uri="{FF2B5EF4-FFF2-40B4-BE49-F238E27FC236}">
                    <a16:creationId xmlns:a16="http://schemas.microsoft.com/office/drawing/2014/main" id="{897D1859-C740-432B-8868-621D0D45A8B8}"/>
                  </a:ext>
                </a:extLst>
              </p:cNvPr>
              <p:cNvSpPr>
                <a:spLocks/>
              </p:cNvSpPr>
              <p:nvPr/>
            </p:nvSpPr>
            <p:spPr bwMode="auto">
              <a:xfrm>
                <a:off x="1008" y="926"/>
                <a:ext cx="467" cy="467"/>
              </a:xfrm>
              <a:custGeom>
                <a:avLst/>
                <a:gdLst>
                  <a:gd name="T0" fmla="*/ 81 w 467"/>
                  <a:gd name="T1" fmla="*/ 466 h 467"/>
                  <a:gd name="T2" fmla="*/ 87 w 467"/>
                  <a:gd name="T3" fmla="*/ 416 h 467"/>
                  <a:gd name="T4" fmla="*/ 87 w 467"/>
                  <a:gd name="T5" fmla="*/ 389 h 467"/>
                  <a:gd name="T6" fmla="*/ 65 w 467"/>
                  <a:gd name="T7" fmla="*/ 298 h 467"/>
                  <a:gd name="T8" fmla="*/ 44 w 467"/>
                  <a:gd name="T9" fmla="*/ 262 h 467"/>
                  <a:gd name="T10" fmla="*/ 33 w 467"/>
                  <a:gd name="T11" fmla="*/ 235 h 467"/>
                  <a:gd name="T12" fmla="*/ 11 w 467"/>
                  <a:gd name="T13" fmla="*/ 208 h 467"/>
                  <a:gd name="T14" fmla="*/ 11 w 467"/>
                  <a:gd name="T15" fmla="*/ 172 h 467"/>
                  <a:gd name="T16" fmla="*/ 0 w 467"/>
                  <a:gd name="T17" fmla="*/ 153 h 467"/>
                  <a:gd name="T18" fmla="*/ 0 w 467"/>
                  <a:gd name="T19" fmla="*/ 117 h 467"/>
                  <a:gd name="T20" fmla="*/ 0 w 467"/>
                  <a:gd name="T21" fmla="*/ 90 h 467"/>
                  <a:gd name="T22" fmla="*/ 0 w 467"/>
                  <a:gd name="T23" fmla="*/ 63 h 467"/>
                  <a:gd name="T24" fmla="*/ 0 w 467"/>
                  <a:gd name="T25" fmla="*/ 36 h 467"/>
                  <a:gd name="T26" fmla="*/ 22 w 467"/>
                  <a:gd name="T27" fmla="*/ 18 h 467"/>
                  <a:gd name="T28" fmla="*/ 54 w 467"/>
                  <a:gd name="T29" fmla="*/ 0 h 467"/>
                  <a:gd name="T30" fmla="*/ 97 w 467"/>
                  <a:gd name="T31" fmla="*/ 0 h 467"/>
                  <a:gd name="T32" fmla="*/ 140 w 467"/>
                  <a:gd name="T33" fmla="*/ 0 h 467"/>
                  <a:gd name="T34" fmla="*/ 173 w 467"/>
                  <a:gd name="T35" fmla="*/ 0 h 467"/>
                  <a:gd name="T36" fmla="*/ 206 w 467"/>
                  <a:gd name="T37" fmla="*/ 0 h 467"/>
                  <a:gd name="T38" fmla="*/ 249 w 467"/>
                  <a:gd name="T39" fmla="*/ 0 h 467"/>
                  <a:gd name="T40" fmla="*/ 281 w 467"/>
                  <a:gd name="T41" fmla="*/ 0 h 467"/>
                  <a:gd name="T42" fmla="*/ 433 w 467"/>
                  <a:gd name="T43" fmla="*/ 0 h 467"/>
                  <a:gd name="T44" fmla="*/ 466 w 467"/>
                  <a:gd name="T45" fmla="*/ 0 h 467"/>
                  <a:gd name="T46" fmla="*/ 466 w 467"/>
                  <a:gd name="T47" fmla="*/ 36 h 467"/>
                  <a:gd name="T48" fmla="*/ 466 w 467"/>
                  <a:gd name="T49" fmla="*/ 90 h 467"/>
                  <a:gd name="T50" fmla="*/ 455 w 467"/>
                  <a:gd name="T51" fmla="*/ 117 h 467"/>
                  <a:gd name="T52" fmla="*/ 433 w 467"/>
                  <a:gd name="T53" fmla="*/ 153 h 467"/>
                  <a:gd name="T54" fmla="*/ 412 w 467"/>
                  <a:gd name="T55" fmla="*/ 199 h 467"/>
                  <a:gd name="T56" fmla="*/ 390 w 467"/>
                  <a:gd name="T57" fmla="*/ 244 h 467"/>
                  <a:gd name="T58" fmla="*/ 379 w 467"/>
                  <a:gd name="T59" fmla="*/ 271 h 467"/>
                  <a:gd name="T60" fmla="*/ 369 w 467"/>
                  <a:gd name="T61" fmla="*/ 307 h 467"/>
                  <a:gd name="T62" fmla="*/ 357 w 467"/>
                  <a:gd name="T63" fmla="*/ 344 h 467"/>
                  <a:gd name="T64" fmla="*/ 335 w 467"/>
                  <a:gd name="T65" fmla="*/ 380 h 467"/>
                  <a:gd name="T66" fmla="*/ 292 w 467"/>
                  <a:gd name="T67" fmla="*/ 398 h 467"/>
                  <a:gd name="T68" fmla="*/ 260 w 467"/>
                  <a:gd name="T69" fmla="*/ 398 h 467"/>
                  <a:gd name="T70" fmla="*/ 217 w 467"/>
                  <a:gd name="T71" fmla="*/ 416 h 467"/>
                  <a:gd name="T72" fmla="*/ 185 w 467"/>
                  <a:gd name="T73" fmla="*/ 425 h 467"/>
                  <a:gd name="T74" fmla="*/ 162 w 467"/>
                  <a:gd name="T75" fmla="*/ 434 h 467"/>
                  <a:gd name="T76" fmla="*/ 130 w 467"/>
                  <a:gd name="T77" fmla="*/ 443 h 467"/>
                  <a:gd name="T78" fmla="*/ 81 w 467"/>
                  <a:gd name="T79" fmla="*/ 466 h 467"/>
                  <a:gd name="T80" fmla="*/ 81 w 467"/>
                  <a:gd name="T81" fmla="*/ 466 h 4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7"/>
                  <a:gd name="T125" fmla="*/ 0 w 467"/>
                  <a:gd name="T126" fmla="*/ 0 h 4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7">
                    <a:moveTo>
                      <a:pt x="81" y="466"/>
                    </a:moveTo>
                    <a:lnTo>
                      <a:pt x="87" y="416"/>
                    </a:lnTo>
                    <a:lnTo>
                      <a:pt x="87" y="389"/>
                    </a:lnTo>
                    <a:lnTo>
                      <a:pt x="65" y="298"/>
                    </a:lnTo>
                    <a:lnTo>
                      <a:pt x="44" y="262"/>
                    </a:lnTo>
                    <a:lnTo>
                      <a:pt x="33" y="235"/>
                    </a:lnTo>
                    <a:lnTo>
                      <a:pt x="11" y="208"/>
                    </a:lnTo>
                    <a:lnTo>
                      <a:pt x="11" y="172"/>
                    </a:lnTo>
                    <a:lnTo>
                      <a:pt x="0" y="153"/>
                    </a:lnTo>
                    <a:lnTo>
                      <a:pt x="0" y="117"/>
                    </a:lnTo>
                    <a:lnTo>
                      <a:pt x="0" y="90"/>
                    </a:lnTo>
                    <a:lnTo>
                      <a:pt x="0" y="63"/>
                    </a:lnTo>
                    <a:lnTo>
                      <a:pt x="0" y="36"/>
                    </a:lnTo>
                    <a:lnTo>
                      <a:pt x="22" y="18"/>
                    </a:lnTo>
                    <a:lnTo>
                      <a:pt x="54" y="0"/>
                    </a:lnTo>
                    <a:lnTo>
                      <a:pt x="97" y="0"/>
                    </a:lnTo>
                    <a:lnTo>
                      <a:pt x="140" y="0"/>
                    </a:lnTo>
                    <a:lnTo>
                      <a:pt x="173" y="0"/>
                    </a:lnTo>
                    <a:lnTo>
                      <a:pt x="206" y="0"/>
                    </a:lnTo>
                    <a:lnTo>
                      <a:pt x="249" y="0"/>
                    </a:lnTo>
                    <a:lnTo>
                      <a:pt x="281" y="0"/>
                    </a:lnTo>
                    <a:lnTo>
                      <a:pt x="433" y="0"/>
                    </a:lnTo>
                    <a:lnTo>
                      <a:pt x="466" y="0"/>
                    </a:lnTo>
                    <a:lnTo>
                      <a:pt x="466" y="36"/>
                    </a:lnTo>
                    <a:lnTo>
                      <a:pt x="466" y="90"/>
                    </a:lnTo>
                    <a:lnTo>
                      <a:pt x="455" y="117"/>
                    </a:lnTo>
                    <a:lnTo>
                      <a:pt x="433" y="153"/>
                    </a:lnTo>
                    <a:lnTo>
                      <a:pt x="412" y="199"/>
                    </a:lnTo>
                    <a:lnTo>
                      <a:pt x="390" y="244"/>
                    </a:lnTo>
                    <a:lnTo>
                      <a:pt x="379" y="271"/>
                    </a:lnTo>
                    <a:lnTo>
                      <a:pt x="369" y="307"/>
                    </a:lnTo>
                    <a:lnTo>
                      <a:pt x="357" y="344"/>
                    </a:lnTo>
                    <a:lnTo>
                      <a:pt x="335" y="380"/>
                    </a:lnTo>
                    <a:lnTo>
                      <a:pt x="292" y="398"/>
                    </a:lnTo>
                    <a:lnTo>
                      <a:pt x="260" y="398"/>
                    </a:lnTo>
                    <a:lnTo>
                      <a:pt x="217" y="416"/>
                    </a:lnTo>
                    <a:lnTo>
                      <a:pt x="185" y="425"/>
                    </a:lnTo>
                    <a:lnTo>
                      <a:pt x="162" y="434"/>
                    </a:lnTo>
                    <a:lnTo>
                      <a:pt x="130" y="443"/>
                    </a:lnTo>
                    <a:lnTo>
                      <a:pt x="81" y="466"/>
                    </a:lnTo>
                  </a:path>
                </a:pathLst>
              </a:custGeom>
              <a:gradFill rotWithShape="0">
                <a:gsLst>
                  <a:gs pos="0">
                    <a:schemeClr val="hlink"/>
                  </a:gs>
                  <a:gs pos="100000">
                    <a:schemeClr val="accent2"/>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6835" name="Rechteck 74769">
              <a:extLst>
                <a:ext uri="{FF2B5EF4-FFF2-40B4-BE49-F238E27FC236}">
                  <a16:creationId xmlns:a16="http://schemas.microsoft.com/office/drawing/2014/main" id="{0BFB8748-60E3-48AD-941C-AF022D2AD192}"/>
                </a:ext>
              </a:extLst>
            </p:cNvPr>
            <p:cNvSpPr>
              <a:spLocks noChangeArrowheads="1"/>
            </p:cNvSpPr>
            <p:nvPr/>
          </p:nvSpPr>
          <p:spPr bwMode="auto">
            <a:xfrm>
              <a:off x="1152" y="1968"/>
              <a:ext cx="144" cy="336"/>
            </a:xfrm>
            <a:prstGeom prst="rect">
              <a:avLst/>
            </a:prstGeom>
            <a:pattFill prst="pct2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772" name="Rechteck 74771">
            <a:extLst>
              <a:ext uri="{FF2B5EF4-FFF2-40B4-BE49-F238E27FC236}">
                <a16:creationId xmlns:a16="http://schemas.microsoft.com/office/drawing/2014/main" id="{DFFDD237-255A-4A17-ACF0-F33B8E9D6E9A}"/>
              </a:ext>
            </a:extLst>
          </p:cNvPr>
          <p:cNvSpPr>
            <a:spLocks noChangeArrowheads="1"/>
          </p:cNvSpPr>
          <p:nvPr/>
        </p:nvSpPr>
        <p:spPr bwMode="auto">
          <a:xfrm>
            <a:off x="1828800" y="3124200"/>
            <a:ext cx="228600" cy="609600"/>
          </a:xfrm>
          <a:prstGeom prst="rect">
            <a:avLst/>
          </a:prstGeom>
          <a:gradFill rotWithShape="0">
            <a:gsLst>
              <a:gs pos="0">
                <a:schemeClr val="folHlink"/>
              </a:gs>
              <a:gs pos="50000">
                <a:schemeClr val="tx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773" name="Ellipse 74772">
            <a:extLst>
              <a:ext uri="{FF2B5EF4-FFF2-40B4-BE49-F238E27FC236}">
                <a16:creationId xmlns:a16="http://schemas.microsoft.com/office/drawing/2014/main" id="{DADFA427-CAEB-42C5-964B-93D0C8EF0C47}"/>
              </a:ext>
            </a:extLst>
          </p:cNvPr>
          <p:cNvSpPr>
            <a:spLocks noChangeArrowheads="1"/>
          </p:cNvSpPr>
          <p:nvPr/>
        </p:nvSpPr>
        <p:spPr bwMode="auto">
          <a:xfrm>
            <a:off x="1600200" y="4191000"/>
            <a:ext cx="762000" cy="609600"/>
          </a:xfrm>
          <a:prstGeom prst="ellipse">
            <a:avLst/>
          </a:prstGeom>
          <a:pattFill prst="pct50">
            <a:fgClr>
              <a:schemeClr val="accent1"/>
            </a:fgClr>
            <a:bgClr>
              <a:schemeClr val="tx2"/>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774" name="Ellipse 74773">
            <a:extLst>
              <a:ext uri="{FF2B5EF4-FFF2-40B4-BE49-F238E27FC236}">
                <a16:creationId xmlns:a16="http://schemas.microsoft.com/office/drawing/2014/main" id="{CCE5C3D5-A53A-49E2-8389-1CF82AA6E0C9}"/>
              </a:ext>
            </a:extLst>
          </p:cNvPr>
          <p:cNvSpPr>
            <a:spLocks noChangeArrowheads="1"/>
          </p:cNvSpPr>
          <p:nvPr/>
        </p:nvSpPr>
        <p:spPr bwMode="auto">
          <a:xfrm>
            <a:off x="4851400" y="18034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09" name="Ellipse 74774">
            <a:extLst>
              <a:ext uri="{FF2B5EF4-FFF2-40B4-BE49-F238E27FC236}">
                <a16:creationId xmlns:a16="http://schemas.microsoft.com/office/drawing/2014/main" id="{986542DC-C564-46A1-8258-DDF142504F7A}"/>
              </a:ext>
            </a:extLst>
          </p:cNvPr>
          <p:cNvSpPr>
            <a:spLocks noChangeArrowheads="1"/>
          </p:cNvSpPr>
          <p:nvPr/>
        </p:nvSpPr>
        <p:spPr bwMode="auto">
          <a:xfrm>
            <a:off x="5416550" y="23685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4776" name="Gerade Verbindung 74775">
            <a:extLst>
              <a:ext uri="{FF2B5EF4-FFF2-40B4-BE49-F238E27FC236}">
                <a16:creationId xmlns:a16="http://schemas.microsoft.com/office/drawing/2014/main" id="{47C122B2-6014-4C0E-9ACC-93BAB152140F}"/>
              </a:ext>
            </a:extLst>
          </p:cNvPr>
          <p:cNvSpPr>
            <a:spLocks noChangeShapeType="1"/>
          </p:cNvSpPr>
          <p:nvPr/>
        </p:nvSpPr>
        <p:spPr bwMode="auto">
          <a:xfrm flipV="1">
            <a:off x="5486400" y="19050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77" name="Gerade Verbindung 74776">
            <a:extLst>
              <a:ext uri="{FF2B5EF4-FFF2-40B4-BE49-F238E27FC236}">
                <a16:creationId xmlns:a16="http://schemas.microsoft.com/office/drawing/2014/main" id="{1123E65E-A6B9-404A-B192-CFC5D1C83B20}"/>
              </a:ext>
            </a:extLst>
          </p:cNvPr>
          <p:cNvSpPr>
            <a:spLocks noChangeShapeType="1"/>
          </p:cNvSpPr>
          <p:nvPr/>
        </p:nvSpPr>
        <p:spPr bwMode="auto">
          <a:xfrm flipV="1">
            <a:off x="5486400" y="20574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78" name="Gerade Verbindung 74777">
            <a:extLst>
              <a:ext uri="{FF2B5EF4-FFF2-40B4-BE49-F238E27FC236}">
                <a16:creationId xmlns:a16="http://schemas.microsoft.com/office/drawing/2014/main" id="{5123D1A7-65A2-46E0-BC27-62467FE7134A}"/>
              </a:ext>
            </a:extLst>
          </p:cNvPr>
          <p:cNvSpPr>
            <a:spLocks noChangeShapeType="1"/>
          </p:cNvSpPr>
          <p:nvPr/>
        </p:nvSpPr>
        <p:spPr bwMode="auto">
          <a:xfrm>
            <a:off x="5486400" y="24384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79" name="Gerade Verbindung 74778">
            <a:extLst>
              <a:ext uri="{FF2B5EF4-FFF2-40B4-BE49-F238E27FC236}">
                <a16:creationId xmlns:a16="http://schemas.microsoft.com/office/drawing/2014/main" id="{60375D57-373C-4CBD-BF41-A16F0C6B87BB}"/>
              </a:ext>
            </a:extLst>
          </p:cNvPr>
          <p:cNvSpPr>
            <a:spLocks noChangeShapeType="1"/>
          </p:cNvSpPr>
          <p:nvPr/>
        </p:nvSpPr>
        <p:spPr bwMode="auto">
          <a:xfrm>
            <a:off x="5486400" y="24384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80" name="Gerade Verbindung 74779">
            <a:extLst>
              <a:ext uri="{FF2B5EF4-FFF2-40B4-BE49-F238E27FC236}">
                <a16:creationId xmlns:a16="http://schemas.microsoft.com/office/drawing/2014/main" id="{2B54E882-2671-4D2E-AA5C-F0F7110A0450}"/>
              </a:ext>
            </a:extLst>
          </p:cNvPr>
          <p:cNvSpPr>
            <a:spLocks noChangeShapeType="1"/>
          </p:cNvSpPr>
          <p:nvPr/>
        </p:nvSpPr>
        <p:spPr bwMode="auto">
          <a:xfrm>
            <a:off x="5486400" y="24384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81" name="Gerade Verbindung 74780">
            <a:extLst>
              <a:ext uri="{FF2B5EF4-FFF2-40B4-BE49-F238E27FC236}">
                <a16:creationId xmlns:a16="http://schemas.microsoft.com/office/drawing/2014/main" id="{EB5D8387-DF49-42FB-9530-56CEA50D088C}"/>
              </a:ext>
            </a:extLst>
          </p:cNvPr>
          <p:cNvSpPr>
            <a:spLocks noChangeShapeType="1"/>
          </p:cNvSpPr>
          <p:nvPr/>
        </p:nvSpPr>
        <p:spPr bwMode="auto">
          <a:xfrm flipH="1">
            <a:off x="5105400" y="2438400"/>
            <a:ext cx="3048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82" name="Gerade Verbindung 74781">
            <a:extLst>
              <a:ext uri="{FF2B5EF4-FFF2-40B4-BE49-F238E27FC236}">
                <a16:creationId xmlns:a16="http://schemas.microsoft.com/office/drawing/2014/main" id="{2106B059-DC9A-477A-9FA1-1432A1291A16}"/>
              </a:ext>
            </a:extLst>
          </p:cNvPr>
          <p:cNvSpPr>
            <a:spLocks noChangeShapeType="1"/>
          </p:cNvSpPr>
          <p:nvPr/>
        </p:nvSpPr>
        <p:spPr bwMode="auto">
          <a:xfrm flipH="1">
            <a:off x="5029200" y="2438400"/>
            <a:ext cx="3810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83" name="Gerade Verbindung 74782">
            <a:extLst>
              <a:ext uri="{FF2B5EF4-FFF2-40B4-BE49-F238E27FC236}">
                <a16:creationId xmlns:a16="http://schemas.microsoft.com/office/drawing/2014/main" id="{8DFD0593-DB68-4984-9908-E0E2DEADBB8C}"/>
              </a:ext>
            </a:extLst>
          </p:cNvPr>
          <p:cNvSpPr>
            <a:spLocks noChangeShapeType="1"/>
          </p:cNvSpPr>
          <p:nvPr/>
        </p:nvSpPr>
        <p:spPr bwMode="auto">
          <a:xfrm flipH="1" flipV="1">
            <a:off x="5181600" y="2133600"/>
            <a:ext cx="304800" cy="3048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4784" name="Gerade Verbindung 74783">
            <a:extLst>
              <a:ext uri="{FF2B5EF4-FFF2-40B4-BE49-F238E27FC236}">
                <a16:creationId xmlns:a16="http://schemas.microsoft.com/office/drawing/2014/main" id="{DDF2E76C-82BA-4C2F-9D7D-C6CD5436B13A}"/>
              </a:ext>
            </a:extLst>
          </p:cNvPr>
          <p:cNvSpPr>
            <a:spLocks noChangeShapeType="1"/>
          </p:cNvSpPr>
          <p:nvPr/>
        </p:nvSpPr>
        <p:spPr bwMode="auto">
          <a:xfrm flipV="1">
            <a:off x="5486400" y="1981200"/>
            <a:ext cx="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22549" name="Group 41">
            <a:extLst>
              <a:ext uri="{FF2B5EF4-FFF2-40B4-BE49-F238E27FC236}">
                <a16:creationId xmlns:a16="http://schemas.microsoft.com/office/drawing/2014/main" id="{F35F35BB-15C6-487C-86E2-99A9FB53803A}"/>
              </a:ext>
            </a:extLst>
          </p:cNvPr>
          <p:cNvGrpSpPr>
            <a:grpSpLocks/>
          </p:cNvGrpSpPr>
          <p:nvPr/>
        </p:nvGrpSpPr>
        <p:grpSpPr bwMode="auto">
          <a:xfrm>
            <a:off x="5486400" y="5638800"/>
            <a:ext cx="3124200" cy="762000"/>
            <a:chOff x="3456" y="3552"/>
            <a:chExt cx="1968" cy="480"/>
          </a:xfrm>
        </p:grpSpPr>
        <p:grpSp>
          <p:nvGrpSpPr>
            <p:cNvPr id="76826" name="Group 39">
              <a:extLst>
                <a:ext uri="{FF2B5EF4-FFF2-40B4-BE49-F238E27FC236}">
                  <a16:creationId xmlns:a16="http://schemas.microsoft.com/office/drawing/2014/main" id="{0AFAD96E-E87A-4C5E-B545-B05E52488BC7}"/>
                </a:ext>
              </a:extLst>
            </p:cNvPr>
            <p:cNvGrpSpPr>
              <a:grpSpLocks/>
            </p:cNvGrpSpPr>
            <p:nvPr/>
          </p:nvGrpSpPr>
          <p:grpSpPr bwMode="auto">
            <a:xfrm>
              <a:off x="3456" y="3552"/>
              <a:ext cx="1968" cy="480"/>
              <a:chOff x="3456" y="3552"/>
              <a:chExt cx="1968" cy="480"/>
            </a:xfrm>
          </p:grpSpPr>
          <p:grpSp>
            <p:nvGrpSpPr>
              <p:cNvPr id="76828" name="Group 35">
                <a:extLst>
                  <a:ext uri="{FF2B5EF4-FFF2-40B4-BE49-F238E27FC236}">
                    <a16:creationId xmlns:a16="http://schemas.microsoft.com/office/drawing/2014/main" id="{96E40ACC-E53F-40C3-9DB7-2C628D92BBB5}"/>
                  </a:ext>
                </a:extLst>
              </p:cNvPr>
              <p:cNvGrpSpPr>
                <a:grpSpLocks/>
              </p:cNvGrpSpPr>
              <p:nvPr/>
            </p:nvGrpSpPr>
            <p:grpSpPr bwMode="auto">
              <a:xfrm>
                <a:off x="3456" y="3552"/>
                <a:ext cx="1968" cy="480"/>
                <a:chOff x="3456" y="3552"/>
                <a:chExt cx="1968" cy="480"/>
              </a:xfrm>
            </p:grpSpPr>
            <p:sp>
              <p:nvSpPr>
                <p:cNvPr id="76832" name="Rechteck 74784">
                  <a:extLst>
                    <a:ext uri="{FF2B5EF4-FFF2-40B4-BE49-F238E27FC236}">
                      <a16:creationId xmlns:a16="http://schemas.microsoft.com/office/drawing/2014/main" id="{46AB5B0C-2FCE-45B3-BAE4-96FF6EB459ED}"/>
                    </a:ext>
                  </a:extLst>
                </p:cNvPr>
                <p:cNvSpPr>
                  <a:spLocks noChangeArrowheads="1"/>
                </p:cNvSpPr>
                <p:nvPr/>
              </p:nvSpPr>
              <p:spPr bwMode="auto">
                <a:xfrm>
                  <a:off x="3456" y="3552"/>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33" name="Rechteck 74785">
                  <a:extLst>
                    <a:ext uri="{FF2B5EF4-FFF2-40B4-BE49-F238E27FC236}">
                      <a16:creationId xmlns:a16="http://schemas.microsoft.com/office/drawing/2014/main" id="{5ED62C6D-1C26-40F0-95CD-9ABE1E16822F}"/>
                    </a:ext>
                  </a:extLst>
                </p:cNvPr>
                <p:cNvSpPr>
                  <a:spLocks noChangeArrowheads="1"/>
                </p:cNvSpPr>
                <p:nvPr/>
              </p:nvSpPr>
              <p:spPr bwMode="auto">
                <a:xfrm>
                  <a:off x="4080" y="3552"/>
                  <a:ext cx="624" cy="48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76829" name="Group 38">
                <a:extLst>
                  <a:ext uri="{FF2B5EF4-FFF2-40B4-BE49-F238E27FC236}">
                    <a16:creationId xmlns:a16="http://schemas.microsoft.com/office/drawing/2014/main" id="{BE213E29-938C-419D-A074-5968AA61434E}"/>
                  </a:ext>
                </a:extLst>
              </p:cNvPr>
              <p:cNvGrpSpPr>
                <a:grpSpLocks/>
              </p:cNvGrpSpPr>
              <p:nvPr/>
            </p:nvGrpSpPr>
            <p:grpSpPr bwMode="auto">
              <a:xfrm>
                <a:off x="4080" y="3552"/>
                <a:ext cx="624" cy="480"/>
                <a:chOff x="4080" y="3552"/>
                <a:chExt cx="624" cy="480"/>
              </a:xfrm>
            </p:grpSpPr>
            <p:sp>
              <p:nvSpPr>
                <p:cNvPr id="76830" name="Rechteck 74787">
                  <a:extLst>
                    <a:ext uri="{FF2B5EF4-FFF2-40B4-BE49-F238E27FC236}">
                      <a16:creationId xmlns:a16="http://schemas.microsoft.com/office/drawing/2014/main" id="{C36CA1F6-8AF7-4E00-90E4-139054BE055B}"/>
                    </a:ext>
                  </a:extLst>
                </p:cNvPr>
                <p:cNvSpPr>
                  <a:spLocks noChangeArrowheads="1"/>
                </p:cNvSpPr>
                <p:nvPr/>
              </p:nvSpPr>
              <p:spPr bwMode="auto">
                <a:xfrm>
                  <a:off x="4080" y="3552"/>
                  <a:ext cx="624"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31" name="Ellipse 74788">
                  <a:extLst>
                    <a:ext uri="{FF2B5EF4-FFF2-40B4-BE49-F238E27FC236}">
                      <a16:creationId xmlns:a16="http://schemas.microsoft.com/office/drawing/2014/main" id="{4726B1F1-30C3-4B62-A98C-A3EDFD198DA8}"/>
                    </a:ext>
                  </a:extLst>
                </p:cNvPr>
                <p:cNvSpPr>
                  <a:spLocks noChangeArrowheads="1"/>
                </p:cNvSpPr>
                <p:nvPr/>
              </p:nvSpPr>
              <p:spPr bwMode="auto">
                <a:xfrm>
                  <a:off x="4176" y="3600"/>
                  <a:ext cx="480" cy="384"/>
                </a:xfrm>
                <a:prstGeom prst="ellipse">
                  <a:avLst/>
                </a:prstGeom>
                <a:pattFill prst="pct20">
                  <a:fgClr>
                    <a:srgbClr val="33CC33"/>
                  </a:fgClr>
                  <a:bgClr>
                    <a:schemeClr val="folHlink"/>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76827" name="Ellipse 74791">
              <a:extLst>
                <a:ext uri="{FF2B5EF4-FFF2-40B4-BE49-F238E27FC236}">
                  <a16:creationId xmlns:a16="http://schemas.microsoft.com/office/drawing/2014/main" id="{6E50C1A0-E29F-4202-8A8F-99E2BDB5DDDD}"/>
                </a:ext>
              </a:extLst>
            </p:cNvPr>
            <p:cNvSpPr>
              <a:spLocks noChangeArrowheads="1"/>
            </p:cNvSpPr>
            <p:nvPr/>
          </p:nvSpPr>
          <p:spPr bwMode="auto">
            <a:xfrm>
              <a:off x="4176" y="3600"/>
              <a:ext cx="480" cy="384"/>
            </a:xfrm>
            <a:prstGeom prst="ellipse">
              <a:avLst/>
            </a:prstGeom>
            <a:pattFill prst="pct50">
              <a:fgClr>
                <a:schemeClr val="accent1"/>
              </a:fgClr>
              <a:bgClr>
                <a:schemeClr val="tx2"/>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8286" name="Group 46">
            <a:extLst>
              <a:ext uri="{FF2B5EF4-FFF2-40B4-BE49-F238E27FC236}">
                <a16:creationId xmlns:a16="http://schemas.microsoft.com/office/drawing/2014/main" id="{623D6D4C-0FC8-4B49-AEB7-2165BB86495B}"/>
              </a:ext>
            </a:extLst>
          </p:cNvPr>
          <p:cNvGrpSpPr>
            <a:grpSpLocks/>
          </p:cNvGrpSpPr>
          <p:nvPr/>
        </p:nvGrpSpPr>
        <p:grpSpPr bwMode="auto">
          <a:xfrm>
            <a:off x="6551613" y="2513013"/>
            <a:ext cx="990600" cy="2514600"/>
            <a:chOff x="4127" y="1583"/>
            <a:chExt cx="624" cy="1584"/>
          </a:xfrm>
        </p:grpSpPr>
        <p:sp>
          <p:nvSpPr>
            <p:cNvPr id="76822" name="Rechteck 74793">
              <a:extLst>
                <a:ext uri="{FF2B5EF4-FFF2-40B4-BE49-F238E27FC236}">
                  <a16:creationId xmlns:a16="http://schemas.microsoft.com/office/drawing/2014/main" id="{ACD51070-503C-4D8D-B78D-1755A2E827D1}"/>
                </a:ext>
              </a:extLst>
            </p:cNvPr>
            <p:cNvSpPr>
              <a:spLocks noChangeArrowheads="1"/>
            </p:cNvSpPr>
            <p:nvPr/>
          </p:nvSpPr>
          <p:spPr bwMode="auto">
            <a:xfrm>
              <a:off x="4271" y="2063"/>
              <a:ext cx="336" cy="1104"/>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23" name="Rechteck 74794">
              <a:extLst>
                <a:ext uri="{FF2B5EF4-FFF2-40B4-BE49-F238E27FC236}">
                  <a16:creationId xmlns:a16="http://schemas.microsoft.com/office/drawing/2014/main" id="{4523B9E5-EEEF-46F5-ADD6-7A080DDCCB62}"/>
                </a:ext>
              </a:extLst>
            </p:cNvPr>
            <p:cNvSpPr>
              <a:spLocks noChangeArrowheads="1"/>
            </p:cNvSpPr>
            <p:nvPr/>
          </p:nvSpPr>
          <p:spPr bwMode="auto">
            <a:xfrm>
              <a:off x="4127" y="1583"/>
              <a:ext cx="624" cy="480"/>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24" name="Ellipse 74795">
              <a:extLst>
                <a:ext uri="{FF2B5EF4-FFF2-40B4-BE49-F238E27FC236}">
                  <a16:creationId xmlns:a16="http://schemas.microsoft.com/office/drawing/2014/main" id="{EAF2B199-7CD4-43A6-90FF-983239A0A314}"/>
                </a:ext>
              </a:extLst>
            </p:cNvPr>
            <p:cNvSpPr>
              <a:spLocks noChangeArrowheads="1"/>
            </p:cNvSpPr>
            <p:nvPr/>
          </p:nvSpPr>
          <p:spPr bwMode="auto">
            <a:xfrm>
              <a:off x="4559" y="1583"/>
              <a:ext cx="192" cy="14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6825" name="Ellipse 74796">
              <a:extLst>
                <a:ext uri="{FF2B5EF4-FFF2-40B4-BE49-F238E27FC236}">
                  <a16:creationId xmlns:a16="http://schemas.microsoft.com/office/drawing/2014/main" id="{513E27EB-F25E-428C-85CF-87C394879CB5}"/>
                </a:ext>
              </a:extLst>
            </p:cNvPr>
            <p:cNvSpPr>
              <a:spLocks noChangeArrowheads="1"/>
            </p:cNvSpPr>
            <p:nvPr/>
          </p:nvSpPr>
          <p:spPr bwMode="auto">
            <a:xfrm>
              <a:off x="4175" y="1583"/>
              <a:ext cx="192" cy="144"/>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4799" name="Rechteck 74798">
            <a:extLst>
              <a:ext uri="{FF2B5EF4-FFF2-40B4-BE49-F238E27FC236}">
                <a16:creationId xmlns:a16="http://schemas.microsoft.com/office/drawing/2014/main" id="{FEC33AEE-1D01-4CE8-8AD1-47AF5C7BFE5C}"/>
              </a:ext>
            </a:extLst>
          </p:cNvPr>
          <p:cNvSpPr>
            <a:spLocks noChangeArrowheads="1"/>
          </p:cNvSpPr>
          <p:nvPr/>
        </p:nvSpPr>
        <p:spPr bwMode="auto">
          <a:xfrm>
            <a:off x="6932613" y="5027613"/>
            <a:ext cx="228600" cy="762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74753">
                                            <p:txEl>
                                              <p:pRg st="0" end="0"/>
                                            </p:txEl>
                                          </p:spTgt>
                                        </p:tgtEl>
                                        <p:attrNameLst>
                                          <p:attrName>style.visibility</p:attrName>
                                        </p:attrNameLst>
                                      </p:cBhvr>
                                      <p:to>
                                        <p:strVal val="visible"/>
                                      </p:to>
                                    </p:set>
                                    <p:animEffect transition="in" filter="wipe(up)">
                                      <p:cBhvr>
                                        <p:cTn id="7" dur="75"/>
                                        <p:tgtEl>
                                          <p:spTgt spid="7475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441"/>
                                        </p:tgtEl>
                                        <p:attrNameLst>
                                          <p:attrName>style.visibility</p:attrName>
                                        </p:attrNameLst>
                                      </p:cBhvr>
                                      <p:to>
                                        <p:strVal val="visible"/>
                                      </p:to>
                                    </p:set>
                                    <p:animEffect transition="in" filter="box(out)">
                                      <p:cBhvr>
                                        <p:cTn id="12" dur="500"/>
                                        <p:tgtEl>
                                          <p:spTgt spid="7441"/>
                                        </p:tgtEl>
                                      </p:cBhvr>
                                    </p:animEffect>
                                  </p:childTnLst>
                                  <p:subTnLst>
                                    <p:audio>
                                      <p:cMediaNode>
                                        <p:cTn display="0" masterRel="sameClick">
                                          <p:stCondLst>
                                            <p:cond evt="begin" delay="0">
                                              <p:tn val="10"/>
                                            </p:cond>
                                          </p:stCondLst>
                                          <p:endCondLst>
                                            <p:cond evt="onStopAudio" delay="0">
                                              <p:tgtEl>
                                                <p:sldTgt/>
                                              </p:tgtEl>
                                            </p:cond>
                                          </p:endCondLst>
                                        </p:cTn>
                                        <p:tgtEl>
                                          <p:sndTgt r:embed="rId3"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6139"/>
                                        </p:tgtEl>
                                        <p:attrNameLst>
                                          <p:attrName>style.visibility</p:attrName>
                                        </p:attrNameLst>
                                      </p:cBhvr>
                                      <p:to>
                                        <p:strVal val="visible"/>
                                      </p:to>
                                    </p:set>
                                    <p:animEffect transition="in" filter="box(out)">
                                      <p:cBhvr>
                                        <p:cTn id="17" dur="500"/>
                                        <p:tgtEl>
                                          <p:spTgt spid="16139"/>
                                        </p:tgtEl>
                                      </p:cBhvr>
                                    </p:animEffect>
                                  </p:childTnLst>
                                  <p:subTnLst>
                                    <p:audio>
                                      <p:cMediaNode>
                                        <p:cTn display="0" masterRel="sameClick">
                                          <p:stCondLst>
                                            <p:cond evt="begin" delay="0">
                                              <p:tn val="15"/>
                                            </p:cond>
                                          </p:stCondLst>
                                          <p:endCondLst>
                                            <p:cond evt="onStopAudio" delay="0">
                                              <p:tgtEl>
                                                <p:sldTgt/>
                                              </p:tgtEl>
                                            </p:cond>
                                          </p:endCondLst>
                                        </p:cTn>
                                        <p:tgtEl>
                                          <p:sndTgt r:embed="rId3"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4765"/>
                                        </p:tgtEl>
                                        <p:attrNameLst>
                                          <p:attrName>style.visibility</p:attrName>
                                        </p:attrNameLst>
                                      </p:cBhvr>
                                      <p:to>
                                        <p:strVal val="visible"/>
                                      </p:to>
                                    </p:set>
                                    <p:animEffect transition="in" filter="wipe(down)">
                                      <p:cBhvr>
                                        <p:cTn id="22" dur="500"/>
                                        <p:tgtEl>
                                          <p:spTgt spid="747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6279"/>
                                        </p:tgtEl>
                                        <p:attrNameLst>
                                          <p:attrName>style.visibility</p:attrName>
                                        </p:attrNameLst>
                                      </p:cBhvr>
                                      <p:to>
                                        <p:strVal val="visible"/>
                                      </p:to>
                                    </p:set>
                                    <p:animEffect transition="in" filter="box(out)">
                                      <p:cBhvr>
                                        <p:cTn id="27" dur="500"/>
                                        <p:tgtEl>
                                          <p:spTgt spid="16279"/>
                                        </p:tgtEl>
                                      </p:cBhvr>
                                    </p:animEffect>
                                  </p:childTnLst>
                                  <p:subTnLst>
                                    <p:audio>
                                      <p:cMediaNode>
                                        <p:cTn display="0" masterRel="sameClick">
                                          <p:stCondLst>
                                            <p:cond evt="begin" delay="0">
                                              <p:tn val="25"/>
                                            </p:cond>
                                          </p:stCondLst>
                                          <p:endCondLst>
                                            <p:cond evt="onStopAudio" delay="0">
                                              <p:tgtEl>
                                                <p:sldTgt/>
                                              </p:tgtEl>
                                            </p:cond>
                                          </p:endCondLst>
                                        </p:cTn>
                                        <p:tgtEl>
                                          <p:sndTgt r:embed="rId3" name="Kamera"/>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4772"/>
                                        </p:tgtEl>
                                        <p:attrNameLst>
                                          <p:attrName>style.visibility</p:attrName>
                                        </p:attrNameLst>
                                      </p:cBhvr>
                                      <p:to>
                                        <p:strVal val="visible"/>
                                      </p:to>
                                    </p:set>
                                    <p:animEffect transition="in" filter="wipe(up)">
                                      <p:cBhvr>
                                        <p:cTn id="32" dur="500"/>
                                        <p:tgtEl>
                                          <p:spTgt spid="747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4773"/>
                                        </p:tgtEl>
                                        <p:attrNameLst>
                                          <p:attrName>style.visibility</p:attrName>
                                        </p:attrNameLst>
                                      </p:cBhvr>
                                      <p:to>
                                        <p:strVal val="visible"/>
                                      </p:to>
                                    </p:set>
                                    <p:animEffect transition="in" filter="box(out)">
                                      <p:cBhvr>
                                        <p:cTn id="37" dur="500"/>
                                        <p:tgtEl>
                                          <p:spTgt spid="74773"/>
                                        </p:tgtEl>
                                      </p:cBhvr>
                                    </p:animEffect>
                                  </p:childTnLst>
                                  <p:subTnLst>
                                    <p:audio>
                                      <p:cMediaNode>
                                        <p:cTn display="0" masterRel="sameClick">
                                          <p:stCondLst>
                                            <p:cond evt="begin" delay="0">
                                              <p:tn val="35"/>
                                            </p:cond>
                                          </p:stCondLst>
                                          <p:endCondLst>
                                            <p:cond evt="onStopAudio" delay="0">
                                              <p:tgtEl>
                                                <p:sldTgt/>
                                              </p:tgtEl>
                                            </p:cond>
                                          </p:endCondLst>
                                        </p:cTn>
                                        <p:tgtEl>
                                          <p:sndTgt r:embed="rId3" name="Kamera"/>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4774"/>
                                        </p:tgtEl>
                                        <p:attrNameLst>
                                          <p:attrName>style.visibility</p:attrName>
                                        </p:attrNameLst>
                                      </p:cBhvr>
                                      <p:to>
                                        <p:strVal val="visible"/>
                                      </p:to>
                                    </p:set>
                                    <p:animEffect transition="in" filter="box(out)">
                                      <p:cBhvr>
                                        <p:cTn id="42" dur="500"/>
                                        <p:tgtEl>
                                          <p:spTgt spid="74774"/>
                                        </p:tgtEl>
                                      </p:cBhvr>
                                    </p:animEffect>
                                  </p:childTnLst>
                                  <p:subTnLst>
                                    <p:audio>
                                      <p:cMediaNode>
                                        <p:cTn display="0" masterRel="sameClick">
                                          <p:stCondLst>
                                            <p:cond evt="begin" delay="0">
                                              <p:tn val="40"/>
                                            </p:cond>
                                          </p:stCondLst>
                                          <p:endCondLst>
                                            <p:cond evt="onStopAudio" delay="0">
                                              <p:tgtEl>
                                                <p:sldTgt/>
                                              </p:tgtEl>
                                            </p:cond>
                                          </p:endCondLst>
                                        </p:cTn>
                                        <p:tgtEl>
                                          <p:sndTgt r:embed="rId3" name="Kamera"/>
                                        </p:tgtEl>
                                      </p:cMediaNode>
                                    </p:audio>
                                  </p:subTnLst>
                                </p:cTn>
                              </p:par>
                            </p:childTnLst>
                          </p:cTn>
                        </p:par>
                        <p:par>
                          <p:cTn id="43" fill="hold" nodeType="afterGroup">
                            <p:stCondLst>
                              <p:cond delay="500"/>
                            </p:stCondLst>
                            <p:childTnLst>
                              <p:par>
                                <p:cTn id="44" presetID="11" presetClass="entr" presetSubtype="0" fill="hold" nodeType="afterEffect">
                                  <p:stCondLst>
                                    <p:cond delay="0"/>
                                  </p:stCondLst>
                                  <p:childTnLst>
                                    <p:set>
                                      <p:cBhvr>
                                        <p:cTn id="45" dur="500">
                                          <p:stCondLst>
                                            <p:cond delay="0"/>
                                          </p:stCondLst>
                                        </p:cTn>
                                        <p:tgtEl>
                                          <p:spTgt spid="74776"/>
                                        </p:tgtEl>
                                        <p:attrNameLst>
                                          <p:attrName>style.visibility</p:attrName>
                                        </p:attrNameLst>
                                      </p:cBhvr>
                                      <p:to>
                                        <p:strVal val="visible"/>
                                      </p:to>
                                    </p:set>
                                  </p:childTnLst>
                                </p:cTn>
                              </p:par>
                            </p:childTnLst>
                          </p:cTn>
                        </p:par>
                        <p:par>
                          <p:cTn id="46" fill="hold" nodeType="afterGroup">
                            <p:stCondLst>
                              <p:cond delay="1000"/>
                            </p:stCondLst>
                            <p:childTnLst>
                              <p:par>
                                <p:cTn id="47" presetID="11" presetClass="entr" presetSubtype="0" fill="hold" nodeType="afterEffect">
                                  <p:stCondLst>
                                    <p:cond delay="0"/>
                                  </p:stCondLst>
                                  <p:childTnLst>
                                    <p:set>
                                      <p:cBhvr>
                                        <p:cTn id="48" dur="500">
                                          <p:stCondLst>
                                            <p:cond delay="0"/>
                                          </p:stCondLst>
                                        </p:cTn>
                                        <p:tgtEl>
                                          <p:spTgt spid="74777"/>
                                        </p:tgtEl>
                                        <p:attrNameLst>
                                          <p:attrName>style.visibility</p:attrName>
                                        </p:attrNameLst>
                                      </p:cBhvr>
                                      <p:to>
                                        <p:strVal val="visible"/>
                                      </p:to>
                                    </p:set>
                                  </p:childTnLst>
                                </p:cTn>
                              </p:par>
                            </p:childTnLst>
                          </p:cTn>
                        </p:par>
                        <p:par>
                          <p:cTn id="49" fill="hold" nodeType="afterGroup">
                            <p:stCondLst>
                              <p:cond delay="1500"/>
                            </p:stCondLst>
                            <p:childTnLst>
                              <p:par>
                                <p:cTn id="50" presetID="11" presetClass="entr" presetSubtype="0" fill="hold" nodeType="afterEffect">
                                  <p:stCondLst>
                                    <p:cond delay="0"/>
                                  </p:stCondLst>
                                  <p:childTnLst>
                                    <p:set>
                                      <p:cBhvr>
                                        <p:cTn id="51" dur="500">
                                          <p:stCondLst>
                                            <p:cond delay="0"/>
                                          </p:stCondLst>
                                        </p:cTn>
                                        <p:tgtEl>
                                          <p:spTgt spid="74778"/>
                                        </p:tgtEl>
                                        <p:attrNameLst>
                                          <p:attrName>style.visibility</p:attrName>
                                        </p:attrNameLst>
                                      </p:cBhvr>
                                      <p:to>
                                        <p:strVal val="visible"/>
                                      </p:to>
                                    </p:set>
                                  </p:childTnLst>
                                </p:cTn>
                              </p:par>
                            </p:childTnLst>
                          </p:cTn>
                        </p:par>
                        <p:par>
                          <p:cTn id="52" fill="hold" nodeType="afterGroup">
                            <p:stCondLst>
                              <p:cond delay="2000"/>
                            </p:stCondLst>
                            <p:childTnLst>
                              <p:par>
                                <p:cTn id="53" presetID="11" presetClass="entr" presetSubtype="0" fill="hold" nodeType="afterEffect">
                                  <p:stCondLst>
                                    <p:cond delay="0"/>
                                  </p:stCondLst>
                                  <p:childTnLst>
                                    <p:set>
                                      <p:cBhvr>
                                        <p:cTn id="54" dur="500">
                                          <p:stCondLst>
                                            <p:cond delay="0"/>
                                          </p:stCondLst>
                                        </p:cTn>
                                        <p:tgtEl>
                                          <p:spTgt spid="74779"/>
                                        </p:tgtEl>
                                        <p:attrNameLst>
                                          <p:attrName>style.visibility</p:attrName>
                                        </p:attrNameLst>
                                      </p:cBhvr>
                                      <p:to>
                                        <p:strVal val="visible"/>
                                      </p:to>
                                    </p:set>
                                  </p:childTnLst>
                                </p:cTn>
                              </p:par>
                            </p:childTnLst>
                          </p:cTn>
                        </p:par>
                        <p:par>
                          <p:cTn id="55" fill="hold" nodeType="afterGroup">
                            <p:stCondLst>
                              <p:cond delay="2500"/>
                            </p:stCondLst>
                            <p:childTnLst>
                              <p:par>
                                <p:cTn id="56" presetID="11" presetClass="entr" presetSubtype="0" fill="hold" nodeType="afterEffect">
                                  <p:stCondLst>
                                    <p:cond delay="0"/>
                                  </p:stCondLst>
                                  <p:childTnLst>
                                    <p:set>
                                      <p:cBhvr>
                                        <p:cTn id="57" dur="500">
                                          <p:stCondLst>
                                            <p:cond delay="0"/>
                                          </p:stCondLst>
                                        </p:cTn>
                                        <p:tgtEl>
                                          <p:spTgt spid="74780"/>
                                        </p:tgtEl>
                                        <p:attrNameLst>
                                          <p:attrName>style.visibility</p:attrName>
                                        </p:attrNameLst>
                                      </p:cBhvr>
                                      <p:to>
                                        <p:strVal val="visible"/>
                                      </p:to>
                                    </p:set>
                                  </p:childTnLst>
                                </p:cTn>
                              </p:par>
                            </p:childTnLst>
                          </p:cTn>
                        </p:par>
                        <p:par>
                          <p:cTn id="58" fill="hold" nodeType="afterGroup">
                            <p:stCondLst>
                              <p:cond delay="3000"/>
                            </p:stCondLst>
                            <p:childTnLst>
                              <p:par>
                                <p:cTn id="59" presetID="11" presetClass="entr" presetSubtype="0" fill="hold" nodeType="afterEffect">
                                  <p:stCondLst>
                                    <p:cond delay="0"/>
                                  </p:stCondLst>
                                  <p:childTnLst>
                                    <p:set>
                                      <p:cBhvr>
                                        <p:cTn id="60" dur="500">
                                          <p:stCondLst>
                                            <p:cond delay="0"/>
                                          </p:stCondLst>
                                        </p:cTn>
                                        <p:tgtEl>
                                          <p:spTgt spid="74781"/>
                                        </p:tgtEl>
                                        <p:attrNameLst>
                                          <p:attrName>style.visibility</p:attrName>
                                        </p:attrNameLst>
                                      </p:cBhvr>
                                      <p:to>
                                        <p:strVal val="visible"/>
                                      </p:to>
                                    </p:set>
                                  </p:childTnLst>
                                </p:cTn>
                              </p:par>
                            </p:childTnLst>
                          </p:cTn>
                        </p:par>
                        <p:par>
                          <p:cTn id="61" fill="hold" nodeType="afterGroup">
                            <p:stCondLst>
                              <p:cond delay="3500"/>
                            </p:stCondLst>
                            <p:childTnLst>
                              <p:par>
                                <p:cTn id="62" presetID="11" presetClass="entr" presetSubtype="0" fill="hold" nodeType="afterEffect">
                                  <p:stCondLst>
                                    <p:cond delay="0"/>
                                  </p:stCondLst>
                                  <p:childTnLst>
                                    <p:set>
                                      <p:cBhvr>
                                        <p:cTn id="63" dur="500">
                                          <p:stCondLst>
                                            <p:cond delay="0"/>
                                          </p:stCondLst>
                                        </p:cTn>
                                        <p:tgtEl>
                                          <p:spTgt spid="74782"/>
                                        </p:tgtEl>
                                        <p:attrNameLst>
                                          <p:attrName>style.visibility</p:attrName>
                                        </p:attrNameLst>
                                      </p:cBhvr>
                                      <p:to>
                                        <p:strVal val="visible"/>
                                      </p:to>
                                    </p:set>
                                  </p:childTnLst>
                                </p:cTn>
                              </p:par>
                            </p:childTnLst>
                          </p:cTn>
                        </p:par>
                        <p:par>
                          <p:cTn id="64" fill="hold" nodeType="afterGroup">
                            <p:stCondLst>
                              <p:cond delay="4000"/>
                            </p:stCondLst>
                            <p:childTnLst>
                              <p:par>
                                <p:cTn id="65" presetID="11" presetClass="entr" presetSubtype="0" fill="hold" nodeType="afterEffect">
                                  <p:stCondLst>
                                    <p:cond delay="0"/>
                                  </p:stCondLst>
                                  <p:childTnLst>
                                    <p:set>
                                      <p:cBhvr>
                                        <p:cTn id="66" dur="500">
                                          <p:stCondLst>
                                            <p:cond delay="0"/>
                                          </p:stCondLst>
                                        </p:cTn>
                                        <p:tgtEl>
                                          <p:spTgt spid="7478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32" fill="hold" nodeType="clickEffect">
                                  <p:stCondLst>
                                    <p:cond delay="0"/>
                                  </p:stCondLst>
                                  <p:childTnLst>
                                    <p:set>
                                      <p:cBhvr>
                                        <p:cTn id="70" dur="1" fill="hold">
                                          <p:stCondLst>
                                            <p:cond delay="0"/>
                                          </p:stCondLst>
                                        </p:cTn>
                                        <p:tgtEl>
                                          <p:spTgt spid="74784"/>
                                        </p:tgtEl>
                                        <p:attrNameLst>
                                          <p:attrName>style.visibility</p:attrName>
                                        </p:attrNameLst>
                                      </p:cBhvr>
                                      <p:to>
                                        <p:strVal val="visible"/>
                                      </p:to>
                                    </p:set>
                                    <p:animEffect transition="in" filter="box(out)">
                                      <p:cBhvr>
                                        <p:cTn id="71" dur="500"/>
                                        <p:tgtEl>
                                          <p:spTgt spid="74784"/>
                                        </p:tgtEl>
                                      </p:cBhvr>
                                    </p:animEffect>
                                  </p:childTnLst>
                                  <p:subTnLst>
                                    <p:audio>
                                      <p:cMediaNode>
                                        <p:cTn display="0" masterRel="sameClick">
                                          <p:stCondLst>
                                            <p:cond evt="begin" delay="0">
                                              <p:tn val="69"/>
                                            </p:cond>
                                          </p:stCondLst>
                                          <p:endCondLst>
                                            <p:cond evt="onStopAudio" delay="0">
                                              <p:tgtEl>
                                                <p:sldTgt/>
                                              </p:tgtEl>
                                            </p:cond>
                                          </p:endCondLst>
                                        </p:cTn>
                                        <p:tgtEl>
                                          <p:sndTgt r:embed="rId3" name="Kamera"/>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32" fill="hold" nodeType="clickEffect">
                                  <p:stCondLst>
                                    <p:cond delay="0"/>
                                  </p:stCondLst>
                                  <p:childTnLst>
                                    <p:set>
                                      <p:cBhvr>
                                        <p:cTn id="75" dur="1" fill="hold">
                                          <p:stCondLst>
                                            <p:cond delay="0"/>
                                          </p:stCondLst>
                                        </p:cTn>
                                        <p:tgtEl>
                                          <p:spTgt spid="22549"/>
                                        </p:tgtEl>
                                        <p:attrNameLst>
                                          <p:attrName>style.visibility</p:attrName>
                                        </p:attrNameLst>
                                      </p:cBhvr>
                                      <p:to>
                                        <p:strVal val="visible"/>
                                      </p:to>
                                    </p:set>
                                    <p:animEffect transition="in" filter="box(out)">
                                      <p:cBhvr>
                                        <p:cTn id="76" dur="500"/>
                                        <p:tgtEl>
                                          <p:spTgt spid="22549"/>
                                        </p:tgtEl>
                                      </p:cBhvr>
                                    </p:animEffect>
                                  </p:childTnLst>
                                  <p:subTnLst>
                                    <p:audio>
                                      <p:cMediaNode>
                                        <p:cTn display="0" masterRel="sameClick">
                                          <p:stCondLst>
                                            <p:cond evt="begin" delay="0">
                                              <p:tn val="74"/>
                                            </p:cond>
                                          </p:stCondLst>
                                          <p:endCondLst>
                                            <p:cond evt="onStopAudio" delay="0">
                                              <p:tgtEl>
                                                <p:sldTgt/>
                                              </p:tgtEl>
                                            </p:cond>
                                          </p:endCondLst>
                                        </p:cTn>
                                        <p:tgtEl>
                                          <p:sndTgt r:embed="rId3" name="Kamera"/>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32" fill="hold" nodeType="clickEffect">
                                  <p:stCondLst>
                                    <p:cond delay="0"/>
                                  </p:stCondLst>
                                  <p:childTnLst>
                                    <p:set>
                                      <p:cBhvr>
                                        <p:cTn id="80" dur="1" fill="hold">
                                          <p:stCondLst>
                                            <p:cond delay="0"/>
                                          </p:stCondLst>
                                        </p:cTn>
                                        <p:tgtEl>
                                          <p:spTgt spid="28286"/>
                                        </p:tgtEl>
                                        <p:attrNameLst>
                                          <p:attrName>style.visibility</p:attrName>
                                        </p:attrNameLst>
                                      </p:cBhvr>
                                      <p:to>
                                        <p:strVal val="visible"/>
                                      </p:to>
                                    </p:set>
                                    <p:animEffect transition="in" filter="box(out)">
                                      <p:cBhvr>
                                        <p:cTn id="81" dur="500"/>
                                        <p:tgtEl>
                                          <p:spTgt spid="28286"/>
                                        </p:tgtEl>
                                      </p:cBhvr>
                                    </p:animEffect>
                                  </p:childTnLst>
                                  <p:subTnLst>
                                    <p:audio>
                                      <p:cMediaNode>
                                        <p:cTn display="0" masterRel="sameClick">
                                          <p:stCondLst>
                                            <p:cond evt="begin" delay="0">
                                              <p:tn val="79"/>
                                            </p:cond>
                                          </p:stCondLst>
                                          <p:endCondLst>
                                            <p:cond evt="onStopAudio" delay="0">
                                              <p:tgtEl>
                                                <p:sldTgt/>
                                              </p:tgtEl>
                                            </p:cond>
                                          </p:endCondLst>
                                        </p:cTn>
                                        <p:tgtEl>
                                          <p:sndTgt r:embed="rId3" name="Kamera"/>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74799"/>
                                        </p:tgtEl>
                                        <p:attrNameLst>
                                          <p:attrName>style.visibility</p:attrName>
                                        </p:attrNameLst>
                                      </p:cBhvr>
                                      <p:to>
                                        <p:strVal val="visible"/>
                                      </p:to>
                                    </p:set>
                                    <p:animEffect transition="in" filter="wipe(up)">
                                      <p:cBhvr>
                                        <p:cTn id="86" dur="500"/>
                                        <p:tgtEl>
                                          <p:spTgt spid="74799"/>
                                        </p:tgtEl>
                                      </p:cBhvr>
                                    </p:animEffect>
                                  </p:childTnLst>
                                  <p:subTnLst>
                                    <p:set>
                                      <p:cBhvr override="childStyle">
                                        <p:cTn dur="1" fill="hold" display="0" masterRel="nextClick" afterEffect="1"/>
                                        <p:tgtEl>
                                          <p:spTgt spid="74799"/>
                                        </p:tgtEl>
                                        <p:attrNameLst>
                                          <p:attrName>style.visibility</p:attrName>
                                        </p:attrNameLst>
                                      </p:cBhvr>
                                      <p:to>
                                        <p:strVal val="hidden"/>
                                      </p:to>
                                    </p:set>
                                    <p:audio>
                                      <p:cMediaNode>
                                        <p:cTn display="0" masterRel="sameClick">
                                          <p:stCondLst>
                                            <p:cond evt="begin" delay="0">
                                              <p:tn val="84"/>
                                            </p:cond>
                                          </p:stCondLst>
                                          <p:endCondLst>
                                            <p:cond evt="onStopAudio" delay="0">
                                              <p:tgtEl>
                                                <p:sldTgt/>
                                              </p:tgtEl>
                                            </p:cond>
                                          </p:endCondLst>
                                        </p:cTn>
                                        <p:tgtEl>
                                          <p:sndTgt r:embed="rId4"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build="p" autoUpdateAnimBg="0"/>
      <p:bldP spid="74765" grpId="0" animBg="1"/>
      <p:bldP spid="74772" grpId="0" animBg="1"/>
      <p:bldP spid="74773" grpId="0" animBg="1"/>
      <p:bldP spid="74774" grpId="0" animBg="1"/>
      <p:bldP spid="7479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hteck 75776">
            <a:extLst>
              <a:ext uri="{FF2B5EF4-FFF2-40B4-BE49-F238E27FC236}">
                <a16:creationId xmlns:a16="http://schemas.microsoft.com/office/drawing/2014/main" id="{4EC442C7-7E40-4385-A9BB-9F651B7F1FCD}"/>
              </a:ext>
            </a:extLst>
          </p:cNvPr>
          <p:cNvSpPr>
            <a:spLocks noChangeArrowheads="1"/>
          </p:cNvSpPr>
          <p:nvPr/>
        </p:nvSpPr>
        <p:spPr bwMode="auto">
          <a:xfrm>
            <a:off x="1219200" y="22860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zwischen Filterpapier trocknen , nicht reiben und mit Immersionsöl mikroskopieren !</a:t>
            </a:r>
          </a:p>
        </p:txBody>
      </p:sp>
      <p:sp>
        <p:nvSpPr>
          <p:cNvPr id="75778" name="Rechteck 75777">
            <a:extLst>
              <a:ext uri="{FF2B5EF4-FFF2-40B4-BE49-F238E27FC236}">
                <a16:creationId xmlns:a16="http://schemas.microsoft.com/office/drawing/2014/main" id="{57B947CD-FA61-4E2D-834F-6DA431FFF553}"/>
              </a:ext>
            </a:extLst>
          </p:cNvPr>
          <p:cNvSpPr>
            <a:spLocks noChangeArrowheads="1"/>
          </p:cNvSpPr>
          <p:nvPr/>
        </p:nvSpPr>
        <p:spPr bwMode="auto">
          <a:xfrm>
            <a:off x="2286000" y="4038600"/>
            <a:ext cx="3581400" cy="243840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7827" name="Group 6">
            <a:extLst>
              <a:ext uri="{FF2B5EF4-FFF2-40B4-BE49-F238E27FC236}">
                <a16:creationId xmlns:a16="http://schemas.microsoft.com/office/drawing/2014/main" id="{E425A7A6-15B2-4423-A6A1-4D6B770A0108}"/>
              </a:ext>
            </a:extLst>
          </p:cNvPr>
          <p:cNvGrpSpPr>
            <a:grpSpLocks/>
          </p:cNvGrpSpPr>
          <p:nvPr/>
        </p:nvGrpSpPr>
        <p:grpSpPr bwMode="auto">
          <a:xfrm>
            <a:off x="2514600" y="4572000"/>
            <a:ext cx="3124200" cy="762000"/>
            <a:chOff x="1584" y="2880"/>
            <a:chExt cx="1968" cy="480"/>
          </a:xfrm>
        </p:grpSpPr>
        <p:sp>
          <p:nvSpPr>
            <p:cNvPr id="77862" name="Rechteck 75778">
              <a:extLst>
                <a:ext uri="{FF2B5EF4-FFF2-40B4-BE49-F238E27FC236}">
                  <a16:creationId xmlns:a16="http://schemas.microsoft.com/office/drawing/2014/main" id="{B5552932-01A2-4721-8E18-4E795DAE58EB}"/>
                </a:ext>
              </a:extLst>
            </p:cNvPr>
            <p:cNvSpPr>
              <a:spLocks noChangeArrowheads="1"/>
            </p:cNvSpPr>
            <p:nvPr/>
          </p:nvSpPr>
          <p:spPr bwMode="auto">
            <a:xfrm>
              <a:off x="1584" y="2880"/>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63" name="Rechteck 75779">
              <a:extLst>
                <a:ext uri="{FF2B5EF4-FFF2-40B4-BE49-F238E27FC236}">
                  <a16:creationId xmlns:a16="http://schemas.microsoft.com/office/drawing/2014/main" id="{1F0C3FB2-EE10-49F6-BA1C-9564F59D9AA5}"/>
                </a:ext>
              </a:extLst>
            </p:cNvPr>
            <p:cNvSpPr>
              <a:spLocks noChangeArrowheads="1"/>
            </p:cNvSpPr>
            <p:nvPr/>
          </p:nvSpPr>
          <p:spPr bwMode="auto">
            <a:xfrm>
              <a:off x="2304" y="2928"/>
              <a:ext cx="432" cy="384"/>
            </a:xfrm>
            <a:prstGeom prst="rect">
              <a:avLst/>
            </a:prstGeom>
            <a:pattFill prst="pct70">
              <a:fgClr>
                <a:schemeClr val="accent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64" name="Rechteck 75780">
              <a:extLst>
                <a:ext uri="{FF2B5EF4-FFF2-40B4-BE49-F238E27FC236}">
                  <a16:creationId xmlns:a16="http://schemas.microsoft.com/office/drawing/2014/main" id="{1C0964C1-0F94-42E4-8691-EF18E5AB32F1}"/>
                </a:ext>
              </a:extLst>
            </p:cNvPr>
            <p:cNvSpPr>
              <a:spLocks noChangeArrowheads="1"/>
            </p:cNvSpPr>
            <p:nvPr/>
          </p:nvSpPr>
          <p:spPr bwMode="auto">
            <a:xfrm>
              <a:off x="2304" y="2928"/>
              <a:ext cx="432" cy="384"/>
            </a:xfrm>
            <a:prstGeom prst="rect">
              <a:avLst/>
            </a:prstGeom>
            <a:pattFill prst="pct25">
              <a:fgClr>
                <a:schemeClr val="accent1"/>
              </a:fgClr>
              <a:bgClr>
                <a:schemeClr val="tx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5783" name="Rechteck 75782">
            <a:extLst>
              <a:ext uri="{FF2B5EF4-FFF2-40B4-BE49-F238E27FC236}">
                <a16:creationId xmlns:a16="http://schemas.microsoft.com/office/drawing/2014/main" id="{DFEB33B6-B794-404F-B30A-706D0675908F}"/>
              </a:ext>
            </a:extLst>
          </p:cNvPr>
          <p:cNvSpPr>
            <a:spLocks noChangeArrowheads="1"/>
          </p:cNvSpPr>
          <p:nvPr/>
        </p:nvSpPr>
        <p:spPr bwMode="auto">
          <a:xfrm>
            <a:off x="2513013" y="4113213"/>
            <a:ext cx="3581400" cy="2438400"/>
          </a:xfrm>
          <a:prstGeom prst="rect">
            <a:avLst/>
          </a:prstGeom>
          <a:pattFill prst="smConfetti">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7829" name="Group 10">
            <a:extLst>
              <a:ext uri="{FF2B5EF4-FFF2-40B4-BE49-F238E27FC236}">
                <a16:creationId xmlns:a16="http://schemas.microsoft.com/office/drawing/2014/main" id="{413F1CE1-D2E2-4E7B-B8D4-8922B1F5A767}"/>
              </a:ext>
            </a:extLst>
          </p:cNvPr>
          <p:cNvGrpSpPr>
            <a:grpSpLocks/>
          </p:cNvGrpSpPr>
          <p:nvPr/>
        </p:nvGrpSpPr>
        <p:grpSpPr bwMode="auto">
          <a:xfrm>
            <a:off x="228600" y="5410200"/>
            <a:ext cx="3124200" cy="762000"/>
            <a:chOff x="144" y="3408"/>
            <a:chExt cx="1968" cy="480"/>
          </a:xfrm>
        </p:grpSpPr>
        <p:sp>
          <p:nvSpPr>
            <p:cNvPr id="77860" name="Rechteck 75783">
              <a:extLst>
                <a:ext uri="{FF2B5EF4-FFF2-40B4-BE49-F238E27FC236}">
                  <a16:creationId xmlns:a16="http://schemas.microsoft.com/office/drawing/2014/main" id="{106826F8-D124-46B9-B089-51AA725649D1}"/>
                </a:ext>
              </a:extLst>
            </p:cNvPr>
            <p:cNvSpPr>
              <a:spLocks noChangeArrowheads="1"/>
            </p:cNvSpPr>
            <p:nvPr/>
          </p:nvSpPr>
          <p:spPr bwMode="auto">
            <a:xfrm>
              <a:off x="144" y="3408"/>
              <a:ext cx="1968" cy="480"/>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61" name="Rechteck 75784">
              <a:extLst>
                <a:ext uri="{FF2B5EF4-FFF2-40B4-BE49-F238E27FC236}">
                  <a16:creationId xmlns:a16="http://schemas.microsoft.com/office/drawing/2014/main" id="{323AA65F-6D16-47BD-B61A-061927135A41}"/>
                </a:ext>
              </a:extLst>
            </p:cNvPr>
            <p:cNvSpPr>
              <a:spLocks noChangeArrowheads="1"/>
            </p:cNvSpPr>
            <p:nvPr/>
          </p:nvSpPr>
          <p:spPr bwMode="auto">
            <a:xfrm>
              <a:off x="816" y="3456"/>
              <a:ext cx="432" cy="384"/>
            </a:xfrm>
            <a:prstGeom prst="rect">
              <a:avLst/>
            </a:prstGeom>
            <a:pattFill prst="pct10">
              <a:fgClr>
                <a:srgbClr val="996633"/>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5787" name="Rechteck 75786">
            <a:extLst>
              <a:ext uri="{FF2B5EF4-FFF2-40B4-BE49-F238E27FC236}">
                <a16:creationId xmlns:a16="http://schemas.microsoft.com/office/drawing/2014/main" id="{02FF0127-0842-4C1A-993B-DD3C198BA842}"/>
              </a:ext>
            </a:extLst>
          </p:cNvPr>
          <p:cNvSpPr>
            <a:spLocks noChangeArrowheads="1"/>
          </p:cNvSpPr>
          <p:nvPr/>
        </p:nvSpPr>
        <p:spPr bwMode="auto">
          <a:xfrm>
            <a:off x="1295400" y="5484813"/>
            <a:ext cx="685800" cy="609600"/>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8114" name="Group 16">
            <a:extLst>
              <a:ext uri="{FF2B5EF4-FFF2-40B4-BE49-F238E27FC236}">
                <a16:creationId xmlns:a16="http://schemas.microsoft.com/office/drawing/2014/main" id="{D8F76A59-88F3-4FCA-9FA7-243F81BA6E62}"/>
              </a:ext>
            </a:extLst>
          </p:cNvPr>
          <p:cNvGrpSpPr>
            <a:grpSpLocks/>
          </p:cNvGrpSpPr>
          <p:nvPr/>
        </p:nvGrpSpPr>
        <p:grpSpPr bwMode="auto">
          <a:xfrm>
            <a:off x="3657600" y="4724400"/>
            <a:ext cx="914400" cy="304800"/>
            <a:chOff x="2304" y="2976"/>
            <a:chExt cx="576" cy="192"/>
          </a:xfrm>
        </p:grpSpPr>
        <p:grpSp>
          <p:nvGrpSpPr>
            <p:cNvPr id="77856" name="Group 14">
              <a:extLst>
                <a:ext uri="{FF2B5EF4-FFF2-40B4-BE49-F238E27FC236}">
                  <a16:creationId xmlns:a16="http://schemas.microsoft.com/office/drawing/2014/main" id="{13ED692C-31DF-4864-829F-CCF925370700}"/>
                </a:ext>
              </a:extLst>
            </p:cNvPr>
            <p:cNvGrpSpPr>
              <a:grpSpLocks/>
            </p:cNvGrpSpPr>
            <p:nvPr/>
          </p:nvGrpSpPr>
          <p:grpSpPr bwMode="auto">
            <a:xfrm>
              <a:off x="2304" y="2976"/>
              <a:ext cx="576" cy="192"/>
              <a:chOff x="2304" y="2976"/>
              <a:chExt cx="576" cy="192"/>
            </a:xfrm>
          </p:grpSpPr>
          <p:sp>
            <p:nvSpPr>
              <p:cNvPr id="77858" name="Rechteck 75787">
                <a:extLst>
                  <a:ext uri="{FF2B5EF4-FFF2-40B4-BE49-F238E27FC236}">
                    <a16:creationId xmlns:a16="http://schemas.microsoft.com/office/drawing/2014/main" id="{F3604014-D2CB-4B9B-B3E6-5DE1061BC7F3}"/>
                  </a:ext>
                </a:extLst>
              </p:cNvPr>
              <p:cNvSpPr>
                <a:spLocks noChangeArrowheads="1"/>
              </p:cNvSpPr>
              <p:nvPr/>
            </p:nvSpPr>
            <p:spPr bwMode="auto">
              <a:xfrm>
                <a:off x="2304" y="2976"/>
                <a:ext cx="576" cy="192"/>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59" name="Rechteck 75788">
                <a:extLst>
                  <a:ext uri="{FF2B5EF4-FFF2-40B4-BE49-F238E27FC236}">
                    <a16:creationId xmlns:a16="http://schemas.microsoft.com/office/drawing/2014/main" id="{974BA808-4ED7-4A56-A732-920FA447DB07}"/>
                  </a:ext>
                </a:extLst>
              </p:cNvPr>
              <p:cNvSpPr>
                <a:spLocks noChangeArrowheads="1"/>
              </p:cNvSpPr>
              <p:nvPr/>
            </p:nvSpPr>
            <p:spPr bwMode="auto">
              <a:xfrm>
                <a:off x="2501" y="2995"/>
                <a:ext cx="126" cy="154"/>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7857" name="Rechteck 75790">
              <a:extLst>
                <a:ext uri="{FF2B5EF4-FFF2-40B4-BE49-F238E27FC236}">
                  <a16:creationId xmlns:a16="http://schemas.microsoft.com/office/drawing/2014/main" id="{A7EBA64F-8350-4E3F-A0F9-1C8CE2244915}"/>
                </a:ext>
              </a:extLst>
            </p:cNvPr>
            <p:cNvSpPr>
              <a:spLocks noChangeArrowheads="1"/>
            </p:cNvSpPr>
            <p:nvPr/>
          </p:nvSpPr>
          <p:spPr bwMode="auto">
            <a:xfrm>
              <a:off x="2501" y="2995"/>
              <a:ext cx="126" cy="154"/>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5786" name="Group 21">
            <a:extLst>
              <a:ext uri="{FF2B5EF4-FFF2-40B4-BE49-F238E27FC236}">
                <a16:creationId xmlns:a16="http://schemas.microsoft.com/office/drawing/2014/main" id="{410C1F05-B0F3-4ED1-B199-68B0AB033CEB}"/>
              </a:ext>
            </a:extLst>
          </p:cNvPr>
          <p:cNvGrpSpPr>
            <a:grpSpLocks/>
          </p:cNvGrpSpPr>
          <p:nvPr/>
        </p:nvGrpSpPr>
        <p:grpSpPr bwMode="auto">
          <a:xfrm>
            <a:off x="5334000" y="4953000"/>
            <a:ext cx="685800" cy="152400"/>
            <a:chOff x="3360" y="3120"/>
            <a:chExt cx="432" cy="96"/>
          </a:xfrm>
        </p:grpSpPr>
        <p:grpSp>
          <p:nvGrpSpPr>
            <p:cNvPr id="77852" name="Group 19">
              <a:extLst>
                <a:ext uri="{FF2B5EF4-FFF2-40B4-BE49-F238E27FC236}">
                  <a16:creationId xmlns:a16="http://schemas.microsoft.com/office/drawing/2014/main" id="{1F75FFB0-D0DF-481C-A956-55AD5D8A4787}"/>
                </a:ext>
              </a:extLst>
            </p:cNvPr>
            <p:cNvGrpSpPr>
              <a:grpSpLocks/>
            </p:cNvGrpSpPr>
            <p:nvPr/>
          </p:nvGrpSpPr>
          <p:grpSpPr bwMode="auto">
            <a:xfrm>
              <a:off x="3360" y="3120"/>
              <a:ext cx="432" cy="96"/>
              <a:chOff x="3360" y="3120"/>
              <a:chExt cx="432" cy="96"/>
            </a:xfrm>
          </p:grpSpPr>
          <p:sp>
            <p:nvSpPr>
              <p:cNvPr id="77854" name="Rechteck 75792">
                <a:extLst>
                  <a:ext uri="{FF2B5EF4-FFF2-40B4-BE49-F238E27FC236}">
                    <a16:creationId xmlns:a16="http://schemas.microsoft.com/office/drawing/2014/main" id="{A1789403-5F4A-44D9-9FD5-B9FB2063DA17}"/>
                  </a:ext>
                </a:extLst>
              </p:cNvPr>
              <p:cNvSpPr>
                <a:spLocks noChangeArrowheads="1"/>
              </p:cNvSpPr>
              <p:nvPr/>
            </p:nvSpPr>
            <p:spPr bwMode="auto">
              <a:xfrm>
                <a:off x="3360" y="3120"/>
                <a:ext cx="432" cy="96"/>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55" name="Rechteck 75793">
                <a:extLst>
                  <a:ext uri="{FF2B5EF4-FFF2-40B4-BE49-F238E27FC236}">
                    <a16:creationId xmlns:a16="http://schemas.microsoft.com/office/drawing/2014/main" id="{953B14B7-A182-4DA7-A0BD-84D9FF0EB770}"/>
                  </a:ext>
                </a:extLst>
              </p:cNvPr>
              <p:cNvSpPr>
                <a:spLocks noChangeArrowheads="1"/>
              </p:cNvSpPr>
              <p:nvPr/>
            </p:nvSpPr>
            <p:spPr bwMode="auto">
              <a:xfrm>
                <a:off x="3508" y="3130"/>
                <a:ext cx="94" cy="77"/>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7853" name="Rechteck 75795">
              <a:extLst>
                <a:ext uri="{FF2B5EF4-FFF2-40B4-BE49-F238E27FC236}">
                  <a16:creationId xmlns:a16="http://schemas.microsoft.com/office/drawing/2014/main" id="{EA08FAC7-CC69-49D9-A1C7-94FD65DC592C}"/>
                </a:ext>
              </a:extLst>
            </p:cNvPr>
            <p:cNvSpPr>
              <a:spLocks noChangeArrowheads="1"/>
            </p:cNvSpPr>
            <p:nvPr/>
          </p:nvSpPr>
          <p:spPr bwMode="auto">
            <a:xfrm>
              <a:off x="3508" y="3130"/>
              <a:ext cx="94" cy="77"/>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31185" name="Group 40">
            <a:extLst>
              <a:ext uri="{FF2B5EF4-FFF2-40B4-BE49-F238E27FC236}">
                <a16:creationId xmlns:a16="http://schemas.microsoft.com/office/drawing/2014/main" id="{934CA08F-7C7B-4856-9FA6-164971421C4C}"/>
              </a:ext>
            </a:extLst>
          </p:cNvPr>
          <p:cNvGrpSpPr>
            <a:grpSpLocks/>
          </p:cNvGrpSpPr>
          <p:nvPr/>
        </p:nvGrpSpPr>
        <p:grpSpPr bwMode="auto">
          <a:xfrm>
            <a:off x="7389813" y="3886200"/>
            <a:ext cx="1752600" cy="2743200"/>
            <a:chOff x="4655" y="2448"/>
            <a:chExt cx="1104" cy="1728"/>
          </a:xfrm>
        </p:grpSpPr>
        <p:sp>
          <p:nvSpPr>
            <p:cNvPr id="77834" name="Ellipse 75797">
              <a:extLst>
                <a:ext uri="{FF2B5EF4-FFF2-40B4-BE49-F238E27FC236}">
                  <a16:creationId xmlns:a16="http://schemas.microsoft.com/office/drawing/2014/main" id="{613034DB-FE10-409C-8660-81B967D0B99A}"/>
                </a:ext>
              </a:extLst>
            </p:cNvPr>
            <p:cNvSpPr>
              <a:spLocks noChangeArrowheads="1"/>
            </p:cNvSpPr>
            <p:nvPr/>
          </p:nvSpPr>
          <p:spPr bwMode="auto">
            <a:xfrm>
              <a:off x="4895" y="2544"/>
              <a:ext cx="480" cy="384"/>
            </a:xfrm>
            <a:prstGeom prst="ellipse">
              <a:avLst/>
            </a:prstGeom>
            <a:gradFill rotWithShape="0">
              <a:gsLst>
                <a:gs pos="0">
                  <a:srgbClr val="969696"/>
                </a:gs>
                <a:gs pos="100000">
                  <a:srgbClr val="69696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35" name="Rechteck 75798">
              <a:extLst>
                <a:ext uri="{FF2B5EF4-FFF2-40B4-BE49-F238E27FC236}">
                  <a16:creationId xmlns:a16="http://schemas.microsoft.com/office/drawing/2014/main" id="{3CE71923-9302-49C6-BF47-73EA5247D89A}"/>
                </a:ext>
              </a:extLst>
            </p:cNvPr>
            <p:cNvSpPr>
              <a:spLocks noChangeArrowheads="1"/>
            </p:cNvSpPr>
            <p:nvPr/>
          </p:nvSpPr>
          <p:spPr bwMode="auto">
            <a:xfrm>
              <a:off x="5039" y="2928"/>
              <a:ext cx="97" cy="192"/>
            </a:xfrm>
            <a:prstGeom prst="rect">
              <a:avLst/>
            </a:prstGeom>
            <a:gradFill rotWithShape="0">
              <a:gsLst>
                <a:gs pos="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36" name="Rechteck 75799">
              <a:extLst>
                <a:ext uri="{FF2B5EF4-FFF2-40B4-BE49-F238E27FC236}">
                  <a16:creationId xmlns:a16="http://schemas.microsoft.com/office/drawing/2014/main" id="{D5239547-F3C1-437D-A432-DAF3B0764DA0}"/>
                </a:ext>
              </a:extLst>
            </p:cNvPr>
            <p:cNvSpPr>
              <a:spLocks noChangeArrowheads="1"/>
            </p:cNvSpPr>
            <p:nvPr/>
          </p:nvSpPr>
          <p:spPr bwMode="auto">
            <a:xfrm rot="2880000">
              <a:off x="5327" y="2304"/>
              <a:ext cx="96" cy="384"/>
            </a:xfrm>
            <a:prstGeom prst="rect">
              <a:avLst/>
            </a:prstGeom>
            <a:gradFill rotWithShape="0">
              <a:gsLst>
                <a:gs pos="0">
                  <a:srgbClr val="696969"/>
                </a:gs>
                <a:gs pos="50000">
                  <a:srgbClr val="969696"/>
                </a:gs>
                <a:gs pos="100000">
                  <a:srgbClr val="69696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37" name="Rechtwinkliges Dreieck 75800">
              <a:extLst>
                <a:ext uri="{FF2B5EF4-FFF2-40B4-BE49-F238E27FC236}">
                  <a16:creationId xmlns:a16="http://schemas.microsoft.com/office/drawing/2014/main" id="{4794B882-F867-428E-A625-A53548F7B919}"/>
                </a:ext>
              </a:extLst>
            </p:cNvPr>
            <p:cNvSpPr>
              <a:spLocks noChangeArrowheads="1"/>
            </p:cNvSpPr>
            <p:nvPr/>
          </p:nvSpPr>
          <p:spPr bwMode="auto">
            <a:xfrm rot="-5400000">
              <a:off x="4823" y="3480"/>
              <a:ext cx="336" cy="672"/>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38" name="Rechteck 75801">
              <a:extLst>
                <a:ext uri="{FF2B5EF4-FFF2-40B4-BE49-F238E27FC236}">
                  <a16:creationId xmlns:a16="http://schemas.microsoft.com/office/drawing/2014/main" id="{2A38F4D3-846B-466C-84EA-CB8E1FB5F3DD}"/>
                </a:ext>
              </a:extLst>
            </p:cNvPr>
            <p:cNvSpPr>
              <a:spLocks noChangeArrowheads="1"/>
            </p:cNvSpPr>
            <p:nvPr/>
          </p:nvSpPr>
          <p:spPr bwMode="auto">
            <a:xfrm>
              <a:off x="5471" y="3072"/>
              <a:ext cx="240" cy="1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39" name="Rechteck 75802">
              <a:extLst>
                <a:ext uri="{FF2B5EF4-FFF2-40B4-BE49-F238E27FC236}">
                  <a16:creationId xmlns:a16="http://schemas.microsoft.com/office/drawing/2014/main" id="{7241C43E-FCEB-4061-B946-823F1C8F0AF3}"/>
                </a:ext>
              </a:extLst>
            </p:cNvPr>
            <p:cNvSpPr>
              <a:spLocks noChangeArrowheads="1"/>
            </p:cNvSpPr>
            <p:nvPr/>
          </p:nvSpPr>
          <p:spPr bwMode="auto">
            <a:xfrm>
              <a:off x="4655" y="3984"/>
              <a:ext cx="816" cy="192"/>
            </a:xfrm>
            <a:prstGeom prst="rect">
              <a:avLst/>
            </a:prstGeom>
            <a:gradFill rotWithShape="0">
              <a:gsLst>
                <a:gs pos="0">
                  <a:srgbClr val="000000"/>
                </a:gs>
                <a:gs pos="50000">
                  <a:srgbClr val="4C4C4C"/>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40" name="Rechteck 75803">
              <a:extLst>
                <a:ext uri="{FF2B5EF4-FFF2-40B4-BE49-F238E27FC236}">
                  <a16:creationId xmlns:a16="http://schemas.microsoft.com/office/drawing/2014/main" id="{0FEECC13-2316-4ECA-97C6-A148301F50EB}"/>
                </a:ext>
              </a:extLst>
            </p:cNvPr>
            <p:cNvSpPr>
              <a:spLocks noChangeArrowheads="1"/>
            </p:cNvSpPr>
            <p:nvPr/>
          </p:nvSpPr>
          <p:spPr bwMode="auto">
            <a:xfrm>
              <a:off x="5279" y="3408"/>
              <a:ext cx="192" cy="624"/>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41" name="Rechteck 75804">
              <a:extLst>
                <a:ext uri="{FF2B5EF4-FFF2-40B4-BE49-F238E27FC236}">
                  <a16:creationId xmlns:a16="http://schemas.microsoft.com/office/drawing/2014/main" id="{38294B96-F20B-4F70-83E8-030C3B8B63B6}"/>
                </a:ext>
              </a:extLst>
            </p:cNvPr>
            <p:cNvSpPr>
              <a:spLocks noChangeArrowheads="1"/>
            </p:cNvSpPr>
            <p:nvPr/>
          </p:nvSpPr>
          <p:spPr bwMode="auto">
            <a:xfrm>
              <a:off x="4703" y="3312"/>
              <a:ext cx="768" cy="96"/>
            </a:xfrm>
            <a:prstGeom prst="rect">
              <a:avLst/>
            </a:prstGeom>
            <a:gradFill rotWithShape="0">
              <a:gsLst>
                <a:gs pos="0">
                  <a:srgbClr val="000000"/>
                </a:gs>
                <a:gs pos="50000">
                  <a:srgbClr val="4C4C4C"/>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806" name="Rechteck 75805">
              <a:extLst>
                <a:ext uri="{FF2B5EF4-FFF2-40B4-BE49-F238E27FC236}">
                  <a16:creationId xmlns:a16="http://schemas.microsoft.com/office/drawing/2014/main" id="{245BCE7B-9AC0-4BA0-89B2-612F68EA3E19}"/>
                </a:ext>
              </a:extLst>
            </p:cNvPr>
            <p:cNvSpPr>
              <a:spLocks noChangeArrowheads="1"/>
            </p:cNvSpPr>
            <p:nvPr/>
          </p:nvSpPr>
          <p:spPr bwMode="auto">
            <a:xfrm>
              <a:off x="4847" y="3408"/>
              <a:ext cx="384" cy="336"/>
            </a:xfrm>
            <a:prstGeom prst="rect">
              <a:avLst/>
            </a:prstGeom>
            <a:gradFill rotWithShape="0">
              <a:gsLst>
                <a:gs pos="0">
                  <a:srgbClr val="6B6BB2"/>
                </a:gs>
                <a:gs pos="50000">
                  <a:schemeClr val="accent1"/>
                </a:gs>
                <a:gs pos="100000">
                  <a:srgbClr val="6B6B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5807" name="Parallelogramm 75806">
              <a:extLst>
                <a:ext uri="{FF2B5EF4-FFF2-40B4-BE49-F238E27FC236}">
                  <a16:creationId xmlns:a16="http://schemas.microsoft.com/office/drawing/2014/main" id="{C24F714A-7EF1-4087-B4C4-0EB15AE1F63F}"/>
                </a:ext>
              </a:extLst>
            </p:cNvPr>
            <p:cNvSpPr>
              <a:spLocks noChangeArrowheads="1"/>
            </p:cNvSpPr>
            <p:nvPr/>
          </p:nvSpPr>
          <p:spPr bwMode="auto">
            <a:xfrm>
              <a:off x="4703" y="3072"/>
              <a:ext cx="1008" cy="240"/>
            </a:xfrm>
            <a:prstGeom prst="parallelogram">
              <a:avLst>
                <a:gd name="adj" fmla="val 104981"/>
              </a:avLst>
            </a:prstGeom>
            <a:gradFill rotWithShape="0">
              <a:gsLst>
                <a:gs pos="0">
                  <a:schemeClr val="tx1"/>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77844" name="Rechtwinkliges Dreieck 75807">
              <a:extLst>
                <a:ext uri="{FF2B5EF4-FFF2-40B4-BE49-F238E27FC236}">
                  <a16:creationId xmlns:a16="http://schemas.microsoft.com/office/drawing/2014/main" id="{65421891-191F-4AD9-9B59-059CBD44C669}"/>
                </a:ext>
              </a:extLst>
            </p:cNvPr>
            <p:cNvSpPr>
              <a:spLocks noChangeArrowheads="1"/>
            </p:cNvSpPr>
            <p:nvPr/>
          </p:nvSpPr>
          <p:spPr bwMode="auto">
            <a:xfrm rot="-5400000">
              <a:off x="5471" y="3888"/>
              <a:ext cx="288" cy="288"/>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45" name="Rechteck 75808">
              <a:extLst>
                <a:ext uri="{FF2B5EF4-FFF2-40B4-BE49-F238E27FC236}">
                  <a16:creationId xmlns:a16="http://schemas.microsoft.com/office/drawing/2014/main" id="{E752292A-7CDF-4A25-833E-3F41EA0C7094}"/>
                </a:ext>
              </a:extLst>
            </p:cNvPr>
            <p:cNvSpPr>
              <a:spLocks noChangeArrowheads="1"/>
            </p:cNvSpPr>
            <p:nvPr/>
          </p:nvSpPr>
          <p:spPr bwMode="auto">
            <a:xfrm>
              <a:off x="5375" y="2928"/>
              <a:ext cx="240" cy="288"/>
            </a:xfrm>
            <a:prstGeom prst="rect">
              <a:avLst/>
            </a:prstGeom>
            <a:gradFill rotWithShape="0">
              <a:gsLst>
                <a:gs pos="0">
                  <a:srgbClr val="000000"/>
                </a:gs>
                <a:gs pos="50000">
                  <a:srgbClr val="96969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46" name="Rechteck 75809">
              <a:extLst>
                <a:ext uri="{FF2B5EF4-FFF2-40B4-BE49-F238E27FC236}">
                  <a16:creationId xmlns:a16="http://schemas.microsoft.com/office/drawing/2014/main" id="{5C8DF481-5C92-4A9F-93EE-6E6A5E7B4690}"/>
                </a:ext>
              </a:extLst>
            </p:cNvPr>
            <p:cNvSpPr>
              <a:spLocks noChangeArrowheads="1"/>
            </p:cNvSpPr>
            <p:nvPr/>
          </p:nvSpPr>
          <p:spPr bwMode="auto">
            <a:xfrm rot="-2520000">
              <a:off x="5277" y="2703"/>
              <a:ext cx="242" cy="376"/>
            </a:xfrm>
            <a:prstGeom prst="rect">
              <a:avLst/>
            </a:prstGeom>
            <a:gradFill rotWithShape="0">
              <a:gsLst>
                <a:gs pos="0">
                  <a:srgbClr val="696969"/>
                </a:gs>
                <a:gs pos="50000">
                  <a:srgbClr val="969696"/>
                </a:gs>
                <a:gs pos="100000">
                  <a:srgbClr val="696969"/>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7847" name="Group 39">
              <a:extLst>
                <a:ext uri="{FF2B5EF4-FFF2-40B4-BE49-F238E27FC236}">
                  <a16:creationId xmlns:a16="http://schemas.microsoft.com/office/drawing/2014/main" id="{DA96C9E3-680F-4A1D-BE25-D0689F24E43A}"/>
                </a:ext>
              </a:extLst>
            </p:cNvPr>
            <p:cNvGrpSpPr>
              <a:grpSpLocks/>
            </p:cNvGrpSpPr>
            <p:nvPr/>
          </p:nvGrpSpPr>
          <p:grpSpPr bwMode="auto">
            <a:xfrm>
              <a:off x="5043" y="3083"/>
              <a:ext cx="45" cy="185"/>
              <a:chOff x="5043" y="3083"/>
              <a:chExt cx="45" cy="185"/>
            </a:xfrm>
          </p:grpSpPr>
          <p:grpSp>
            <p:nvGrpSpPr>
              <p:cNvPr id="77848" name="Group 37">
                <a:extLst>
                  <a:ext uri="{FF2B5EF4-FFF2-40B4-BE49-F238E27FC236}">
                    <a16:creationId xmlns:a16="http://schemas.microsoft.com/office/drawing/2014/main" id="{0A55B4FE-21D1-43AC-8C5D-93E30C75FA85}"/>
                  </a:ext>
                </a:extLst>
              </p:cNvPr>
              <p:cNvGrpSpPr>
                <a:grpSpLocks/>
              </p:cNvGrpSpPr>
              <p:nvPr/>
            </p:nvGrpSpPr>
            <p:grpSpPr bwMode="auto">
              <a:xfrm>
                <a:off x="5043" y="3083"/>
                <a:ext cx="45" cy="185"/>
                <a:chOff x="5043" y="3083"/>
                <a:chExt cx="45" cy="185"/>
              </a:xfrm>
            </p:grpSpPr>
            <p:sp>
              <p:nvSpPr>
                <p:cNvPr id="77850" name="Rechteck 75810">
                  <a:extLst>
                    <a:ext uri="{FF2B5EF4-FFF2-40B4-BE49-F238E27FC236}">
                      <a16:creationId xmlns:a16="http://schemas.microsoft.com/office/drawing/2014/main" id="{57CE27D4-54C3-47B0-95B1-C0F8CFE541A3}"/>
                    </a:ext>
                  </a:extLst>
                </p:cNvPr>
                <p:cNvSpPr>
                  <a:spLocks noChangeArrowheads="1"/>
                </p:cNvSpPr>
                <p:nvPr/>
              </p:nvSpPr>
              <p:spPr bwMode="auto">
                <a:xfrm rot="-3180000">
                  <a:off x="4973" y="3154"/>
                  <a:ext cx="185" cy="44"/>
                </a:xfrm>
                <a:prstGeom prst="rect">
                  <a:avLst/>
                </a:prstGeom>
                <a:gradFill rotWithShape="0">
                  <a:gsLst>
                    <a:gs pos="0">
                      <a:schemeClr val="folHlink"/>
                    </a:gs>
                    <a:gs pos="50000">
                      <a:schemeClr val="tx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7851" name="Rechteck 75811">
                  <a:extLst>
                    <a:ext uri="{FF2B5EF4-FFF2-40B4-BE49-F238E27FC236}">
                      <a16:creationId xmlns:a16="http://schemas.microsoft.com/office/drawing/2014/main" id="{642EB58B-FE8C-4601-A3A2-A2EBC7D03899}"/>
                    </a:ext>
                  </a:extLst>
                </p:cNvPr>
                <p:cNvSpPr>
                  <a:spLocks noChangeArrowheads="1"/>
                </p:cNvSpPr>
                <p:nvPr/>
              </p:nvSpPr>
              <p:spPr bwMode="auto">
                <a:xfrm rot="-3180000">
                  <a:off x="5040" y="3166"/>
                  <a:ext cx="41" cy="36"/>
                </a:xfrm>
                <a:prstGeom prst="rect">
                  <a:avLst/>
                </a:prstGeom>
                <a:pattFill prst="pct20">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7849" name="Rechteck 75813">
                <a:extLst>
                  <a:ext uri="{FF2B5EF4-FFF2-40B4-BE49-F238E27FC236}">
                    <a16:creationId xmlns:a16="http://schemas.microsoft.com/office/drawing/2014/main" id="{6878FE67-0678-4DC3-9E29-D26D8E4597FC}"/>
                  </a:ext>
                </a:extLst>
              </p:cNvPr>
              <p:cNvSpPr>
                <a:spLocks noChangeArrowheads="1"/>
              </p:cNvSpPr>
              <p:nvPr/>
            </p:nvSpPr>
            <p:spPr bwMode="auto">
              <a:xfrm rot="-3180000">
                <a:off x="5040" y="3166"/>
                <a:ext cx="41" cy="36"/>
              </a:xfrm>
              <a:prstGeom prst="rect">
                <a:avLst/>
              </a:prstGeom>
              <a:pattFill prst="pct10">
                <a:fgClr>
                  <a:schemeClr val="accent1"/>
                </a:fgClr>
                <a:bgClr>
                  <a:schemeClr va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ox(out)">
                                      <p:cBhvr>
                                        <p:cTn id="7" dur="500"/>
                                        <p:tgtEl>
                                          <p:spTgt spid="75778"/>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ox(out)">
                                      <p:cBhvr>
                                        <p:cTn id="12" dur="500"/>
                                        <p:tgtEl>
                                          <p:spTgt spid="75783"/>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5787"/>
                                        </p:tgtEl>
                                        <p:attrNameLst>
                                          <p:attrName>style.visibility</p:attrName>
                                        </p:attrNameLst>
                                      </p:cBhvr>
                                      <p:to>
                                        <p:strVal val="visible"/>
                                      </p:to>
                                    </p:set>
                                    <p:animEffect transition="in" filter="box(out)">
                                      <p:cBhvr>
                                        <p:cTn id="17" dur="500"/>
                                        <p:tgtEl>
                                          <p:spTgt spid="75787"/>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par>
                          <p:cTn id="18" fill="hold" nodeType="afterGroup">
                            <p:stCondLst>
                              <p:cond delay="500"/>
                            </p:stCondLst>
                            <p:childTnLst>
                              <p:par>
                                <p:cTn id="19" presetID="11" presetClass="entr" presetSubtype="0" fill="hold" nodeType="afterEffect">
                                  <p:stCondLst>
                                    <p:cond delay="0"/>
                                  </p:stCondLst>
                                  <p:childTnLst>
                                    <p:set>
                                      <p:cBhvr>
                                        <p:cTn id="20" dur="500">
                                          <p:stCondLst>
                                            <p:cond delay="0"/>
                                          </p:stCondLst>
                                        </p:cTn>
                                        <p:tgtEl>
                                          <p:spTgt spid="18114"/>
                                        </p:tgtEl>
                                        <p:attrNameLst>
                                          <p:attrName>style.visibility</p:attrName>
                                        </p:attrNameLst>
                                      </p:cBhvr>
                                      <p:to>
                                        <p:strVal val="visible"/>
                                      </p:to>
                                    </p:set>
                                  </p:childTnLst>
                                </p:cTn>
                              </p:par>
                            </p:childTnLst>
                          </p:cTn>
                        </p:par>
                        <p:par>
                          <p:cTn id="21" fill="hold" nodeType="afterGroup">
                            <p:stCondLst>
                              <p:cond delay="1000"/>
                            </p:stCondLst>
                            <p:childTnLst>
                              <p:par>
                                <p:cTn id="22" presetID="11" presetClass="entr" presetSubtype="0" fill="hold" nodeType="afterEffect">
                                  <p:stCondLst>
                                    <p:cond delay="0"/>
                                  </p:stCondLst>
                                  <p:childTnLst>
                                    <p:set>
                                      <p:cBhvr>
                                        <p:cTn id="23" dur="500">
                                          <p:stCondLst>
                                            <p:cond delay="0"/>
                                          </p:stCondLst>
                                        </p:cTn>
                                        <p:tgtEl>
                                          <p:spTgt spid="578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31185"/>
                                        </p:tgtEl>
                                        <p:attrNameLst>
                                          <p:attrName>style.visibility</p:attrName>
                                        </p:attrNameLst>
                                      </p:cBhvr>
                                      <p:to>
                                        <p:strVal val="visible"/>
                                      </p:to>
                                    </p:set>
                                    <p:animEffect transition="in" filter="box(out)">
                                      <p:cBhvr>
                                        <p:cTn id="28" dur="500"/>
                                        <p:tgtEl>
                                          <p:spTgt spid="31185"/>
                                        </p:tgtEl>
                                      </p:cBhvr>
                                    </p:animEffect>
                                  </p:childTnLst>
                                  <p:subTnLst>
                                    <p:audio>
                                      <p:cMediaNode>
                                        <p:cTn display="0" masterRel="sameClick">
                                          <p:stCondLst>
                                            <p:cond evt="begin" delay="0">
                                              <p:tn val="26"/>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83" grpId="0" animBg="1"/>
      <p:bldP spid="7578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13" name="Group 3">
            <a:extLst>
              <a:ext uri="{FF2B5EF4-FFF2-40B4-BE49-F238E27FC236}">
                <a16:creationId xmlns:a16="http://schemas.microsoft.com/office/drawing/2014/main" id="{965765D2-DF1F-4620-AC5D-674437BC963B}"/>
              </a:ext>
            </a:extLst>
          </p:cNvPr>
          <p:cNvGrpSpPr>
            <a:grpSpLocks/>
          </p:cNvGrpSpPr>
          <p:nvPr/>
        </p:nvGrpSpPr>
        <p:grpSpPr bwMode="auto">
          <a:xfrm>
            <a:off x="4113213" y="1587500"/>
            <a:ext cx="5029200" cy="5268913"/>
            <a:chOff x="2591" y="1000"/>
            <a:chExt cx="3168" cy="3319"/>
          </a:xfrm>
        </p:grpSpPr>
        <p:sp>
          <p:nvSpPr>
            <p:cNvPr id="78867" name="Rechteck 76800">
              <a:extLst>
                <a:ext uri="{FF2B5EF4-FFF2-40B4-BE49-F238E27FC236}">
                  <a16:creationId xmlns:a16="http://schemas.microsoft.com/office/drawing/2014/main" id="{62E351BF-341B-4F8A-A43A-122E4742D063}"/>
                </a:ext>
              </a:extLst>
            </p:cNvPr>
            <p:cNvSpPr>
              <a:spLocks noChangeArrowheads="1"/>
            </p:cNvSpPr>
            <p:nvPr/>
          </p:nvSpPr>
          <p:spPr bwMode="auto">
            <a:xfrm>
              <a:off x="2591" y="1872"/>
              <a:ext cx="3168" cy="2447"/>
            </a:xfrm>
            <a:prstGeom prst="rect">
              <a:avLst/>
            </a:prstGeom>
            <a:gradFill rotWithShape="0">
              <a:gsLst>
                <a:gs pos="0">
                  <a:srgbClr val="696969"/>
                </a:gs>
                <a:gs pos="50000">
                  <a:srgbClr val="969696"/>
                </a:gs>
                <a:gs pos="100000">
                  <a:srgbClr val="6969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8" name="Ellipse 76801">
              <a:extLst>
                <a:ext uri="{FF2B5EF4-FFF2-40B4-BE49-F238E27FC236}">
                  <a16:creationId xmlns:a16="http://schemas.microsoft.com/office/drawing/2014/main" id="{CF7B0822-6DD8-40FD-8BA2-43292E8E40C6}"/>
                </a:ext>
              </a:extLst>
            </p:cNvPr>
            <p:cNvSpPr>
              <a:spLocks noChangeArrowheads="1"/>
            </p:cNvSpPr>
            <p:nvPr/>
          </p:nvSpPr>
          <p:spPr bwMode="auto">
            <a:xfrm>
              <a:off x="2631" y="1000"/>
              <a:ext cx="3088" cy="1888"/>
            </a:xfrm>
            <a:prstGeom prst="ellipse">
              <a:avLst/>
            </a:prstGeom>
            <a:solidFill>
              <a:schemeClr val="tx1"/>
            </a:solidFill>
            <a:ln w="1270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8321" name="Group 19">
            <a:extLst>
              <a:ext uri="{FF2B5EF4-FFF2-40B4-BE49-F238E27FC236}">
                <a16:creationId xmlns:a16="http://schemas.microsoft.com/office/drawing/2014/main" id="{2BA98412-DD2C-45B0-A033-353A617124E4}"/>
              </a:ext>
            </a:extLst>
          </p:cNvPr>
          <p:cNvGrpSpPr>
            <a:grpSpLocks/>
          </p:cNvGrpSpPr>
          <p:nvPr/>
        </p:nvGrpSpPr>
        <p:grpSpPr bwMode="auto">
          <a:xfrm>
            <a:off x="4883150" y="2063750"/>
            <a:ext cx="3568700" cy="1968500"/>
            <a:chOff x="3076" y="1300"/>
            <a:chExt cx="2248" cy="1240"/>
          </a:xfrm>
        </p:grpSpPr>
        <p:sp>
          <p:nvSpPr>
            <p:cNvPr id="78852" name="Ellipse 76803">
              <a:extLst>
                <a:ext uri="{FF2B5EF4-FFF2-40B4-BE49-F238E27FC236}">
                  <a16:creationId xmlns:a16="http://schemas.microsoft.com/office/drawing/2014/main" id="{EF216710-F937-406D-A590-ADA518689980}"/>
                </a:ext>
              </a:extLst>
            </p:cNvPr>
            <p:cNvSpPr>
              <a:spLocks noChangeArrowheads="1"/>
            </p:cNvSpPr>
            <p:nvPr/>
          </p:nvSpPr>
          <p:spPr bwMode="auto">
            <a:xfrm>
              <a:off x="3460" y="1348"/>
              <a:ext cx="280" cy="8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53" name="Ellipse 76804">
              <a:extLst>
                <a:ext uri="{FF2B5EF4-FFF2-40B4-BE49-F238E27FC236}">
                  <a16:creationId xmlns:a16="http://schemas.microsoft.com/office/drawing/2014/main" id="{2C2A903B-952B-4DA5-8B22-C4BE1BDF6647}"/>
                </a:ext>
              </a:extLst>
            </p:cNvPr>
            <p:cNvSpPr>
              <a:spLocks noChangeArrowheads="1"/>
            </p:cNvSpPr>
            <p:nvPr/>
          </p:nvSpPr>
          <p:spPr bwMode="auto">
            <a:xfrm>
              <a:off x="3940" y="1300"/>
              <a:ext cx="280" cy="8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54" name="Ellipse 76805">
              <a:extLst>
                <a:ext uri="{FF2B5EF4-FFF2-40B4-BE49-F238E27FC236}">
                  <a16:creationId xmlns:a16="http://schemas.microsoft.com/office/drawing/2014/main" id="{F42D8726-EA14-4586-A043-904EE329E683}"/>
                </a:ext>
              </a:extLst>
            </p:cNvPr>
            <p:cNvSpPr>
              <a:spLocks noChangeArrowheads="1"/>
            </p:cNvSpPr>
            <p:nvPr/>
          </p:nvSpPr>
          <p:spPr bwMode="auto">
            <a:xfrm>
              <a:off x="3940" y="1828"/>
              <a:ext cx="280" cy="8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55" name="Ellipse 76806">
              <a:extLst>
                <a:ext uri="{FF2B5EF4-FFF2-40B4-BE49-F238E27FC236}">
                  <a16:creationId xmlns:a16="http://schemas.microsoft.com/office/drawing/2014/main" id="{58CA28CB-685A-4B84-AA65-ED2414FFFFFF}"/>
                </a:ext>
              </a:extLst>
            </p:cNvPr>
            <p:cNvSpPr>
              <a:spLocks noChangeArrowheads="1"/>
            </p:cNvSpPr>
            <p:nvPr/>
          </p:nvSpPr>
          <p:spPr bwMode="auto">
            <a:xfrm>
              <a:off x="3268" y="1924"/>
              <a:ext cx="280" cy="8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56" name="Ellipse 76807">
              <a:extLst>
                <a:ext uri="{FF2B5EF4-FFF2-40B4-BE49-F238E27FC236}">
                  <a16:creationId xmlns:a16="http://schemas.microsoft.com/office/drawing/2014/main" id="{0C514C7F-5623-424D-A9EC-F4EF48C2AE84}"/>
                </a:ext>
              </a:extLst>
            </p:cNvPr>
            <p:cNvSpPr>
              <a:spLocks noChangeArrowheads="1"/>
            </p:cNvSpPr>
            <p:nvPr/>
          </p:nvSpPr>
          <p:spPr bwMode="auto">
            <a:xfrm>
              <a:off x="3796" y="2404"/>
              <a:ext cx="280" cy="8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57" name="Ellipse 76808">
              <a:extLst>
                <a:ext uri="{FF2B5EF4-FFF2-40B4-BE49-F238E27FC236}">
                  <a16:creationId xmlns:a16="http://schemas.microsoft.com/office/drawing/2014/main" id="{1B4E6D88-6A14-4F44-983C-DDD03E707D4F}"/>
                </a:ext>
              </a:extLst>
            </p:cNvPr>
            <p:cNvSpPr>
              <a:spLocks noChangeArrowheads="1"/>
            </p:cNvSpPr>
            <p:nvPr/>
          </p:nvSpPr>
          <p:spPr bwMode="auto">
            <a:xfrm>
              <a:off x="4852" y="2212"/>
              <a:ext cx="280" cy="8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58" name="Ellipse 76809">
              <a:extLst>
                <a:ext uri="{FF2B5EF4-FFF2-40B4-BE49-F238E27FC236}">
                  <a16:creationId xmlns:a16="http://schemas.microsoft.com/office/drawing/2014/main" id="{A08F9DF6-C208-460D-A44B-AD548D4D4E87}"/>
                </a:ext>
              </a:extLst>
            </p:cNvPr>
            <p:cNvSpPr>
              <a:spLocks noChangeArrowheads="1"/>
            </p:cNvSpPr>
            <p:nvPr/>
          </p:nvSpPr>
          <p:spPr bwMode="auto">
            <a:xfrm>
              <a:off x="4468" y="1396"/>
              <a:ext cx="280" cy="88"/>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59" name="Ellipse 76810">
              <a:extLst>
                <a:ext uri="{FF2B5EF4-FFF2-40B4-BE49-F238E27FC236}">
                  <a16:creationId xmlns:a16="http://schemas.microsoft.com/office/drawing/2014/main" id="{900582F0-EEBE-437A-BC39-F14D6AFAE1FD}"/>
                </a:ext>
              </a:extLst>
            </p:cNvPr>
            <p:cNvSpPr>
              <a:spLocks noChangeArrowheads="1"/>
            </p:cNvSpPr>
            <p:nvPr/>
          </p:nvSpPr>
          <p:spPr bwMode="auto">
            <a:xfrm>
              <a:off x="3076" y="1684"/>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0" name="Ellipse 76811">
              <a:extLst>
                <a:ext uri="{FF2B5EF4-FFF2-40B4-BE49-F238E27FC236}">
                  <a16:creationId xmlns:a16="http://schemas.microsoft.com/office/drawing/2014/main" id="{5979ABB6-80BA-4E61-A6CE-BA3EADEC32B1}"/>
                </a:ext>
              </a:extLst>
            </p:cNvPr>
            <p:cNvSpPr>
              <a:spLocks noChangeArrowheads="1"/>
            </p:cNvSpPr>
            <p:nvPr/>
          </p:nvSpPr>
          <p:spPr bwMode="auto">
            <a:xfrm>
              <a:off x="3748" y="1492"/>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1" name="Ellipse 76812">
              <a:extLst>
                <a:ext uri="{FF2B5EF4-FFF2-40B4-BE49-F238E27FC236}">
                  <a16:creationId xmlns:a16="http://schemas.microsoft.com/office/drawing/2014/main" id="{0147D824-A350-4420-8035-8E7B5571A1E2}"/>
                </a:ext>
              </a:extLst>
            </p:cNvPr>
            <p:cNvSpPr>
              <a:spLocks noChangeArrowheads="1"/>
            </p:cNvSpPr>
            <p:nvPr/>
          </p:nvSpPr>
          <p:spPr bwMode="auto">
            <a:xfrm>
              <a:off x="3556" y="2164"/>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2" name="Ellipse 76813">
              <a:extLst>
                <a:ext uri="{FF2B5EF4-FFF2-40B4-BE49-F238E27FC236}">
                  <a16:creationId xmlns:a16="http://schemas.microsoft.com/office/drawing/2014/main" id="{8B2256A0-1497-4BD2-8052-AA08C5860021}"/>
                </a:ext>
              </a:extLst>
            </p:cNvPr>
            <p:cNvSpPr>
              <a:spLocks noChangeArrowheads="1"/>
            </p:cNvSpPr>
            <p:nvPr/>
          </p:nvSpPr>
          <p:spPr bwMode="auto">
            <a:xfrm>
              <a:off x="3316" y="2356"/>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3" name="Ellipse 76814">
              <a:extLst>
                <a:ext uri="{FF2B5EF4-FFF2-40B4-BE49-F238E27FC236}">
                  <a16:creationId xmlns:a16="http://schemas.microsoft.com/office/drawing/2014/main" id="{620F91A6-C830-472E-B554-004F988B14A7}"/>
                </a:ext>
              </a:extLst>
            </p:cNvPr>
            <p:cNvSpPr>
              <a:spLocks noChangeArrowheads="1"/>
            </p:cNvSpPr>
            <p:nvPr/>
          </p:nvSpPr>
          <p:spPr bwMode="auto">
            <a:xfrm>
              <a:off x="4372" y="2116"/>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4" name="Ellipse 76815">
              <a:extLst>
                <a:ext uri="{FF2B5EF4-FFF2-40B4-BE49-F238E27FC236}">
                  <a16:creationId xmlns:a16="http://schemas.microsoft.com/office/drawing/2014/main" id="{3FF4A104-949C-495A-998A-F9A54798CF21}"/>
                </a:ext>
              </a:extLst>
            </p:cNvPr>
            <p:cNvSpPr>
              <a:spLocks noChangeArrowheads="1"/>
            </p:cNvSpPr>
            <p:nvPr/>
          </p:nvSpPr>
          <p:spPr bwMode="auto">
            <a:xfrm>
              <a:off x="4468" y="2500"/>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5" name="Ellipse 76816">
              <a:extLst>
                <a:ext uri="{FF2B5EF4-FFF2-40B4-BE49-F238E27FC236}">
                  <a16:creationId xmlns:a16="http://schemas.microsoft.com/office/drawing/2014/main" id="{95AFFA36-0108-476E-BEC1-7C245D6B026E}"/>
                </a:ext>
              </a:extLst>
            </p:cNvPr>
            <p:cNvSpPr>
              <a:spLocks noChangeArrowheads="1"/>
            </p:cNvSpPr>
            <p:nvPr/>
          </p:nvSpPr>
          <p:spPr bwMode="auto">
            <a:xfrm>
              <a:off x="4852" y="1444"/>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6" name="Ellipse 76817">
              <a:extLst>
                <a:ext uri="{FF2B5EF4-FFF2-40B4-BE49-F238E27FC236}">
                  <a16:creationId xmlns:a16="http://schemas.microsoft.com/office/drawing/2014/main" id="{C4013F48-ED40-4CAF-BBC7-80844DF82B9A}"/>
                </a:ext>
              </a:extLst>
            </p:cNvPr>
            <p:cNvSpPr>
              <a:spLocks noChangeArrowheads="1"/>
            </p:cNvSpPr>
            <p:nvPr/>
          </p:nvSpPr>
          <p:spPr bwMode="auto">
            <a:xfrm>
              <a:off x="4324" y="1780"/>
              <a:ext cx="472" cy="40"/>
            </a:xfrm>
            <a:prstGeom prst="ellipse">
              <a:avLst/>
            </a:prstGeom>
            <a:solidFill>
              <a:srgbClr val="33CC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6820" name="Rechteck 76819">
            <a:extLst>
              <a:ext uri="{FF2B5EF4-FFF2-40B4-BE49-F238E27FC236}">
                <a16:creationId xmlns:a16="http://schemas.microsoft.com/office/drawing/2014/main" id="{F966E738-3669-4851-B246-5DB95C11CF57}"/>
              </a:ext>
            </a:extLst>
          </p:cNvPr>
          <p:cNvSpPr>
            <a:spLocks noChangeArrowheads="1"/>
          </p:cNvSpPr>
          <p:nvPr/>
        </p:nvSpPr>
        <p:spPr bwMode="auto">
          <a:xfrm>
            <a:off x="990600" y="1981200"/>
            <a:ext cx="3276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Sporen                 : grün</a:t>
            </a:r>
          </a:p>
          <a:p>
            <a:pPr>
              <a:spcBef>
                <a:spcPct val="50000"/>
              </a:spcBef>
            </a:pPr>
            <a:r>
              <a:rPr lang="de-DE" altLang="de-DE">
                <a:latin typeface="Times New Roman" panose="02020603050405020304" pitchFamily="18" charset="0"/>
              </a:rPr>
              <a:t>vegetative Zellen : rot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313"/>
                                        </p:tgtEl>
                                        <p:attrNameLst>
                                          <p:attrName>style.visibility</p:attrName>
                                        </p:attrNameLst>
                                      </p:cBhvr>
                                      <p:to>
                                        <p:strVal val="visible"/>
                                      </p:to>
                                    </p:set>
                                    <p:animEffect transition="in" filter="box(out)">
                                      <p:cBhvr>
                                        <p:cTn id="7" dur="500"/>
                                        <p:tgtEl>
                                          <p:spTgt spid="431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8321"/>
                                        </p:tgtEl>
                                        <p:attrNameLst>
                                          <p:attrName>style.visibility</p:attrName>
                                        </p:attrNameLst>
                                      </p:cBhvr>
                                      <p:to>
                                        <p:strVal val="visible"/>
                                      </p:to>
                                    </p:set>
                                    <p:animEffect transition="in" filter="dissolve">
                                      <p:cBhvr>
                                        <p:cTn id="12" dur="500"/>
                                        <p:tgtEl>
                                          <p:spTgt spid="28321"/>
                                        </p:tgtEl>
                                      </p:cBhvr>
                                    </p:animEffect>
                                  </p:childTnLst>
                                  <p:subTnLst>
                                    <p:audio>
                                      <p:cMediaNode>
                                        <p:cTn display="0" masterRel="sameClick">
                                          <p:stCondLst>
                                            <p:cond evt="begin" delay="0">
                                              <p:tn val="10"/>
                                            </p:cond>
                                          </p:stCondLst>
                                          <p:endCondLst>
                                            <p:cond evt="onStopAudio" delay="0">
                                              <p:tgtEl>
                                                <p:sldTgt/>
                                              </p:tgtEl>
                                            </p:cond>
                                          </p:endCondLst>
                                        </p:cTn>
                                        <p:tgtEl>
                                          <p:sndTgt r:embed="rId3" name="Robotz Menü-Popup.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76820">
                                            <p:txEl>
                                              <p:pRg st="0" end="0"/>
                                            </p:txEl>
                                          </p:spTgt>
                                        </p:tgtEl>
                                        <p:attrNameLst>
                                          <p:attrName>style.visibility</p:attrName>
                                        </p:attrNameLst>
                                      </p:cBhvr>
                                      <p:to>
                                        <p:strVal val="visible"/>
                                      </p:to>
                                    </p:set>
                                    <p:animEffect transition="in" filter="wipe(up)">
                                      <p:cBhvr>
                                        <p:cTn id="17" dur="75"/>
                                        <p:tgtEl>
                                          <p:spTgt spid="7682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Schreibmaschine"/>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76820">
                                            <p:txEl>
                                              <p:pRg st="1" end="1"/>
                                            </p:txEl>
                                          </p:spTgt>
                                        </p:tgtEl>
                                        <p:attrNameLst>
                                          <p:attrName>style.visibility</p:attrName>
                                        </p:attrNameLst>
                                      </p:cBhvr>
                                      <p:to>
                                        <p:strVal val="visible"/>
                                      </p:to>
                                    </p:set>
                                    <p:animEffect transition="in" filter="wipe(up)">
                                      <p:cBhvr>
                                        <p:cTn id="22" dur="75"/>
                                        <p:tgtEl>
                                          <p:spTgt spid="76820">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0"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rm 77824">
            <a:extLst>
              <a:ext uri="{FF2B5EF4-FFF2-40B4-BE49-F238E27FC236}">
                <a16:creationId xmlns:a16="http://schemas.microsoft.com/office/drawing/2014/main" id="{F140DB00-0E95-4AE0-BE53-183055D45795}"/>
              </a:ext>
            </a:extLst>
          </p:cNvPr>
          <p:cNvSpPr>
            <a:spLocks noGrp="1" noChangeArrowheads="1"/>
          </p:cNvSpPr>
          <p:nvPr>
            <p:ph type="ctrTitle"/>
          </p:nvPr>
        </p:nvSpPr>
        <p:spPr>
          <a:xfrm>
            <a:off x="1219200" y="1447800"/>
            <a:ext cx="7772400" cy="1143000"/>
          </a:xfrm>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3.2. Mikroorganismen in der Umwelt</a:t>
            </a:r>
          </a:p>
        </p:txBody>
      </p:sp>
      <p:sp>
        <p:nvSpPr>
          <p:cNvPr id="77826" name="Form 77825">
            <a:extLst>
              <a:ext uri="{FF2B5EF4-FFF2-40B4-BE49-F238E27FC236}">
                <a16:creationId xmlns:a16="http://schemas.microsoft.com/office/drawing/2014/main" id="{E0711A70-E303-497E-9CDE-FC0C41FB6CC2}"/>
              </a:ext>
            </a:extLst>
          </p:cNvPr>
          <p:cNvSpPr>
            <a:spLocks noGrp="1" noChangeArrowheads="1"/>
          </p:cNvSpPr>
          <p:nvPr>
            <p:ph type="subTitle" idx="1"/>
          </p:nvPr>
        </p:nvSpPr>
        <p:spPr>
          <a:xfrm>
            <a:off x="1905000" y="3886200"/>
            <a:ext cx="6400800" cy="1752600"/>
          </a:xfrm>
          <a:noFill/>
        </p:spPr>
        <p:txBody>
          <a:bodyPr/>
          <a:lstStyle/>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3.2.1. Aufgabe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Form 78848">
            <a:extLst>
              <a:ext uri="{FF2B5EF4-FFF2-40B4-BE49-F238E27FC236}">
                <a16:creationId xmlns:a16="http://schemas.microsoft.com/office/drawing/2014/main" id="{4139A3E9-31F3-4F1A-BFD5-4592608A94C6}"/>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3.2.1. Aufgabe</a:t>
            </a:r>
          </a:p>
        </p:txBody>
      </p:sp>
      <p:sp>
        <p:nvSpPr>
          <p:cNvPr id="78850" name="Rechteck 78849">
            <a:extLst>
              <a:ext uri="{FF2B5EF4-FFF2-40B4-BE49-F238E27FC236}">
                <a16:creationId xmlns:a16="http://schemas.microsoft.com/office/drawing/2014/main" id="{79C0CD68-7A02-4BAB-9589-BBFDD733396D}"/>
              </a:ext>
            </a:extLst>
          </p:cNvPr>
          <p:cNvSpPr>
            <a:spLocks noChangeArrowheads="1"/>
          </p:cNvSpPr>
          <p:nvPr/>
        </p:nvSpPr>
        <p:spPr bwMode="auto">
          <a:xfrm>
            <a:off x="1371600" y="1981200"/>
            <a:ext cx="7239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Erfassung, der unter Laborbedingungen in der Luft und an verschiedenen Objekten (Fingerkuppen, Lippen, Münzen usw.) vorkommendne Mikroorganismen, die aerob auf Pepton - Fleischextrakt - Agar wachsen </a:t>
            </a:r>
          </a:p>
        </p:txBody>
      </p:sp>
      <p:grpSp>
        <p:nvGrpSpPr>
          <p:cNvPr id="23646" name="Group 8">
            <a:extLst>
              <a:ext uri="{FF2B5EF4-FFF2-40B4-BE49-F238E27FC236}">
                <a16:creationId xmlns:a16="http://schemas.microsoft.com/office/drawing/2014/main" id="{FF3D4E9D-D5C4-4CE2-9761-E9BDEA8C4583}"/>
              </a:ext>
            </a:extLst>
          </p:cNvPr>
          <p:cNvGrpSpPr>
            <a:grpSpLocks/>
          </p:cNvGrpSpPr>
          <p:nvPr/>
        </p:nvGrpSpPr>
        <p:grpSpPr bwMode="auto">
          <a:xfrm>
            <a:off x="661988" y="3825875"/>
            <a:ext cx="3910012" cy="1355725"/>
            <a:chOff x="417" y="2410"/>
            <a:chExt cx="2463" cy="854"/>
          </a:xfrm>
        </p:grpSpPr>
        <p:sp>
          <p:nvSpPr>
            <p:cNvPr id="80914" name="Ellipse 78850">
              <a:extLst>
                <a:ext uri="{FF2B5EF4-FFF2-40B4-BE49-F238E27FC236}">
                  <a16:creationId xmlns:a16="http://schemas.microsoft.com/office/drawing/2014/main" id="{29D94F40-53F3-434F-BD49-BCE676A517A7}"/>
                </a:ext>
              </a:extLst>
            </p:cNvPr>
            <p:cNvSpPr>
              <a:spLocks noChangeArrowheads="1"/>
            </p:cNvSpPr>
            <p:nvPr/>
          </p:nvSpPr>
          <p:spPr bwMode="auto">
            <a:xfrm>
              <a:off x="432" y="2496"/>
              <a:ext cx="1920" cy="768"/>
            </a:xfrm>
            <a:prstGeom prst="ellipse">
              <a:avLst/>
            </a:prstGeom>
            <a:gradFill rotWithShape="0">
              <a:gsLst>
                <a:gs pos="0">
                  <a:srgbClr val="FFCC99"/>
                </a:gs>
                <a:gs pos="50000">
                  <a:srgbClr val="FFCCCC"/>
                </a:gs>
                <a:gs pos="100000">
                  <a:srgbClr val="FFCC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5" name="Form 78851">
              <a:extLst>
                <a:ext uri="{FF2B5EF4-FFF2-40B4-BE49-F238E27FC236}">
                  <a16:creationId xmlns:a16="http://schemas.microsoft.com/office/drawing/2014/main" id="{C0F7A9DD-7E70-4B16-968C-EB14F8692511}"/>
                </a:ext>
              </a:extLst>
            </p:cNvPr>
            <p:cNvSpPr>
              <a:spLocks/>
            </p:cNvSpPr>
            <p:nvPr/>
          </p:nvSpPr>
          <p:spPr bwMode="auto">
            <a:xfrm>
              <a:off x="432" y="2496"/>
              <a:ext cx="864" cy="336"/>
            </a:xfrm>
            <a:custGeom>
              <a:avLst/>
              <a:gdLst>
                <a:gd name="T0" fmla="*/ 864 w 21600"/>
                <a:gd name="T1" fmla="*/ 0 h 21600"/>
                <a:gd name="T2" fmla="*/ 0 w 21600"/>
                <a:gd name="T3" fmla="*/ 33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CCCC"/>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6" name="Rechteck 78852">
              <a:extLst>
                <a:ext uri="{FF2B5EF4-FFF2-40B4-BE49-F238E27FC236}">
                  <a16:creationId xmlns:a16="http://schemas.microsoft.com/office/drawing/2014/main" id="{5ED0DE92-F7AA-4922-BDA7-C5FA9EFAD5D5}"/>
                </a:ext>
              </a:extLst>
            </p:cNvPr>
            <p:cNvSpPr>
              <a:spLocks noChangeArrowheads="1"/>
            </p:cNvSpPr>
            <p:nvPr/>
          </p:nvSpPr>
          <p:spPr bwMode="auto">
            <a:xfrm>
              <a:off x="1392" y="2496"/>
              <a:ext cx="1488" cy="768"/>
            </a:xfrm>
            <a:prstGeom prst="rect">
              <a:avLst/>
            </a:prstGeom>
            <a:gradFill rotWithShape="0">
              <a:gsLst>
                <a:gs pos="0">
                  <a:srgbClr val="FFCC99"/>
                </a:gs>
                <a:gs pos="50000">
                  <a:srgbClr val="FFCCCC"/>
                </a:gs>
                <a:gs pos="100000">
                  <a:srgbClr val="FFCC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80917" name="Form 78853">
              <a:extLst>
                <a:ext uri="{FF2B5EF4-FFF2-40B4-BE49-F238E27FC236}">
                  <a16:creationId xmlns:a16="http://schemas.microsoft.com/office/drawing/2014/main" id="{5FD5C374-F574-41E8-B3B9-54E053631726}"/>
                </a:ext>
              </a:extLst>
            </p:cNvPr>
            <p:cNvSpPr>
              <a:spLocks/>
            </p:cNvSpPr>
            <p:nvPr/>
          </p:nvSpPr>
          <p:spPr bwMode="auto">
            <a:xfrm>
              <a:off x="672" y="2448"/>
              <a:ext cx="624" cy="144"/>
            </a:xfrm>
            <a:custGeom>
              <a:avLst/>
              <a:gdLst>
                <a:gd name="T0" fmla="*/ 624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80918" name="Form 78854">
              <a:extLst>
                <a:ext uri="{FF2B5EF4-FFF2-40B4-BE49-F238E27FC236}">
                  <a16:creationId xmlns:a16="http://schemas.microsoft.com/office/drawing/2014/main" id="{66AC8117-B1F7-49B9-B246-494618AC9555}"/>
                </a:ext>
              </a:extLst>
            </p:cNvPr>
            <p:cNvSpPr>
              <a:spLocks/>
            </p:cNvSpPr>
            <p:nvPr/>
          </p:nvSpPr>
          <p:spPr bwMode="auto">
            <a:xfrm>
              <a:off x="417" y="2410"/>
              <a:ext cx="352" cy="417"/>
            </a:xfrm>
            <a:custGeom>
              <a:avLst/>
              <a:gdLst>
                <a:gd name="T0" fmla="*/ 318 w 352"/>
                <a:gd name="T1" fmla="*/ 182 h 417"/>
                <a:gd name="T2" fmla="*/ 271 w 352"/>
                <a:gd name="T3" fmla="*/ 217 h 417"/>
                <a:gd name="T4" fmla="*/ 226 w 352"/>
                <a:gd name="T5" fmla="*/ 235 h 417"/>
                <a:gd name="T6" fmla="*/ 192 w 352"/>
                <a:gd name="T7" fmla="*/ 244 h 417"/>
                <a:gd name="T8" fmla="*/ 136 w 352"/>
                <a:gd name="T9" fmla="*/ 262 h 417"/>
                <a:gd name="T10" fmla="*/ 102 w 352"/>
                <a:gd name="T11" fmla="*/ 290 h 417"/>
                <a:gd name="T12" fmla="*/ 78 w 352"/>
                <a:gd name="T13" fmla="*/ 290 h 417"/>
                <a:gd name="T14" fmla="*/ 44 w 352"/>
                <a:gd name="T15" fmla="*/ 317 h 417"/>
                <a:gd name="T16" fmla="*/ 33 w 352"/>
                <a:gd name="T17" fmla="*/ 353 h 417"/>
                <a:gd name="T18" fmla="*/ 33 w 352"/>
                <a:gd name="T19" fmla="*/ 380 h 417"/>
                <a:gd name="T20" fmla="*/ 22 w 352"/>
                <a:gd name="T21" fmla="*/ 416 h 417"/>
                <a:gd name="T22" fmla="*/ 0 w 352"/>
                <a:gd name="T23" fmla="*/ 380 h 417"/>
                <a:gd name="T24" fmla="*/ 0 w 352"/>
                <a:gd name="T25" fmla="*/ 353 h 417"/>
                <a:gd name="T26" fmla="*/ 0 w 352"/>
                <a:gd name="T27" fmla="*/ 317 h 417"/>
                <a:gd name="T28" fmla="*/ 0 w 352"/>
                <a:gd name="T29" fmla="*/ 290 h 417"/>
                <a:gd name="T30" fmla="*/ 0 w 352"/>
                <a:gd name="T31" fmla="*/ 262 h 417"/>
                <a:gd name="T32" fmla="*/ 0 w 352"/>
                <a:gd name="T33" fmla="*/ 235 h 417"/>
                <a:gd name="T34" fmla="*/ 0 w 352"/>
                <a:gd name="T35" fmla="*/ 199 h 417"/>
                <a:gd name="T36" fmla="*/ 0 w 352"/>
                <a:gd name="T37" fmla="*/ 90 h 417"/>
                <a:gd name="T38" fmla="*/ 0 w 352"/>
                <a:gd name="T39" fmla="*/ 36 h 417"/>
                <a:gd name="T40" fmla="*/ 0 w 352"/>
                <a:gd name="T41" fmla="*/ 9 h 417"/>
                <a:gd name="T42" fmla="*/ 136 w 352"/>
                <a:gd name="T43" fmla="*/ 0 h 417"/>
                <a:gd name="T44" fmla="*/ 294 w 352"/>
                <a:gd name="T45" fmla="*/ 0 h 417"/>
                <a:gd name="T46" fmla="*/ 328 w 352"/>
                <a:gd name="T47" fmla="*/ 0 h 417"/>
                <a:gd name="T48" fmla="*/ 351 w 352"/>
                <a:gd name="T49" fmla="*/ 54 h 417"/>
                <a:gd name="T50" fmla="*/ 351 w 352"/>
                <a:gd name="T51" fmla="*/ 99 h 417"/>
                <a:gd name="T52" fmla="*/ 339 w 352"/>
                <a:gd name="T53" fmla="*/ 145 h 417"/>
                <a:gd name="T54" fmla="*/ 318 w 352"/>
                <a:gd name="T55" fmla="*/ 182 h 417"/>
                <a:gd name="T56" fmla="*/ 318 w 352"/>
                <a:gd name="T57" fmla="*/ 182 h 4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2"/>
                <a:gd name="T88" fmla="*/ 0 h 417"/>
                <a:gd name="T89" fmla="*/ 0 w 352"/>
                <a:gd name="T90" fmla="*/ 0 h 4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2" h="417">
                  <a:moveTo>
                    <a:pt x="318" y="182"/>
                  </a:moveTo>
                  <a:lnTo>
                    <a:pt x="271" y="217"/>
                  </a:lnTo>
                  <a:lnTo>
                    <a:pt x="226" y="235"/>
                  </a:lnTo>
                  <a:lnTo>
                    <a:pt x="192" y="244"/>
                  </a:lnTo>
                  <a:lnTo>
                    <a:pt x="136" y="262"/>
                  </a:lnTo>
                  <a:lnTo>
                    <a:pt x="102" y="290"/>
                  </a:lnTo>
                  <a:lnTo>
                    <a:pt x="78" y="290"/>
                  </a:lnTo>
                  <a:lnTo>
                    <a:pt x="44" y="317"/>
                  </a:lnTo>
                  <a:lnTo>
                    <a:pt x="33" y="353"/>
                  </a:lnTo>
                  <a:lnTo>
                    <a:pt x="33" y="380"/>
                  </a:lnTo>
                  <a:lnTo>
                    <a:pt x="22" y="416"/>
                  </a:lnTo>
                  <a:lnTo>
                    <a:pt x="0" y="380"/>
                  </a:lnTo>
                  <a:lnTo>
                    <a:pt x="0" y="353"/>
                  </a:lnTo>
                  <a:lnTo>
                    <a:pt x="0" y="317"/>
                  </a:lnTo>
                  <a:lnTo>
                    <a:pt x="0" y="290"/>
                  </a:lnTo>
                  <a:lnTo>
                    <a:pt x="0" y="262"/>
                  </a:lnTo>
                  <a:lnTo>
                    <a:pt x="0" y="235"/>
                  </a:lnTo>
                  <a:lnTo>
                    <a:pt x="0" y="199"/>
                  </a:lnTo>
                  <a:lnTo>
                    <a:pt x="0" y="90"/>
                  </a:lnTo>
                  <a:lnTo>
                    <a:pt x="0" y="36"/>
                  </a:lnTo>
                  <a:lnTo>
                    <a:pt x="0" y="9"/>
                  </a:lnTo>
                  <a:lnTo>
                    <a:pt x="136" y="0"/>
                  </a:lnTo>
                  <a:lnTo>
                    <a:pt x="294" y="0"/>
                  </a:lnTo>
                  <a:lnTo>
                    <a:pt x="328" y="0"/>
                  </a:lnTo>
                  <a:lnTo>
                    <a:pt x="351" y="54"/>
                  </a:lnTo>
                  <a:lnTo>
                    <a:pt x="351" y="99"/>
                  </a:lnTo>
                  <a:lnTo>
                    <a:pt x="339" y="145"/>
                  </a:lnTo>
                  <a:lnTo>
                    <a:pt x="318" y="182"/>
                  </a:lnTo>
                </a:path>
              </a:pathLst>
            </a:cu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481" name="Group 14">
            <a:extLst>
              <a:ext uri="{FF2B5EF4-FFF2-40B4-BE49-F238E27FC236}">
                <a16:creationId xmlns:a16="http://schemas.microsoft.com/office/drawing/2014/main" id="{EC6A6417-5116-4E9B-B0A0-D26B7CFC6CC9}"/>
              </a:ext>
            </a:extLst>
          </p:cNvPr>
          <p:cNvGrpSpPr>
            <a:grpSpLocks/>
          </p:cNvGrpSpPr>
          <p:nvPr/>
        </p:nvGrpSpPr>
        <p:grpSpPr bwMode="auto">
          <a:xfrm>
            <a:off x="4876800" y="4133850"/>
            <a:ext cx="3230563" cy="1179513"/>
            <a:chOff x="3072" y="2604"/>
            <a:chExt cx="2035" cy="743"/>
          </a:xfrm>
        </p:grpSpPr>
        <p:sp>
          <p:nvSpPr>
            <p:cNvPr id="80909" name="Form 78856">
              <a:extLst>
                <a:ext uri="{FF2B5EF4-FFF2-40B4-BE49-F238E27FC236}">
                  <a16:creationId xmlns:a16="http://schemas.microsoft.com/office/drawing/2014/main" id="{536D6837-A5CA-479B-956B-57A9E237EADE}"/>
                </a:ext>
              </a:extLst>
            </p:cNvPr>
            <p:cNvSpPr>
              <a:spLocks/>
            </p:cNvSpPr>
            <p:nvPr/>
          </p:nvSpPr>
          <p:spPr bwMode="auto">
            <a:xfrm>
              <a:off x="3072" y="2604"/>
              <a:ext cx="2035" cy="743"/>
            </a:xfrm>
            <a:custGeom>
              <a:avLst/>
              <a:gdLst>
                <a:gd name="T0" fmla="*/ 50 w 2035"/>
                <a:gd name="T1" fmla="*/ 163 h 743"/>
                <a:gd name="T2" fmla="*/ 113 w 2035"/>
                <a:gd name="T3" fmla="*/ 117 h 743"/>
                <a:gd name="T4" fmla="*/ 159 w 2035"/>
                <a:gd name="T5" fmla="*/ 99 h 743"/>
                <a:gd name="T6" fmla="*/ 222 w 2035"/>
                <a:gd name="T7" fmla="*/ 72 h 743"/>
                <a:gd name="T8" fmla="*/ 285 w 2035"/>
                <a:gd name="T9" fmla="*/ 63 h 743"/>
                <a:gd name="T10" fmla="*/ 430 w 2035"/>
                <a:gd name="T11" fmla="*/ 45 h 743"/>
                <a:gd name="T12" fmla="*/ 548 w 2035"/>
                <a:gd name="T13" fmla="*/ 45 h 743"/>
                <a:gd name="T14" fmla="*/ 711 w 2035"/>
                <a:gd name="T15" fmla="*/ 45 h 743"/>
                <a:gd name="T16" fmla="*/ 847 w 2035"/>
                <a:gd name="T17" fmla="*/ 108 h 743"/>
                <a:gd name="T18" fmla="*/ 974 w 2035"/>
                <a:gd name="T19" fmla="*/ 117 h 743"/>
                <a:gd name="T20" fmla="*/ 1028 w 2035"/>
                <a:gd name="T21" fmla="*/ 81 h 743"/>
                <a:gd name="T22" fmla="*/ 1083 w 2035"/>
                <a:gd name="T23" fmla="*/ 54 h 743"/>
                <a:gd name="T24" fmla="*/ 1354 w 2035"/>
                <a:gd name="T25" fmla="*/ 9 h 743"/>
                <a:gd name="T26" fmla="*/ 1554 w 2035"/>
                <a:gd name="T27" fmla="*/ 0 h 743"/>
                <a:gd name="T28" fmla="*/ 1862 w 2035"/>
                <a:gd name="T29" fmla="*/ 18 h 743"/>
                <a:gd name="T30" fmla="*/ 1979 w 2035"/>
                <a:gd name="T31" fmla="*/ 63 h 743"/>
                <a:gd name="T32" fmla="*/ 2025 w 2035"/>
                <a:gd name="T33" fmla="*/ 271 h 743"/>
                <a:gd name="T34" fmla="*/ 2034 w 2035"/>
                <a:gd name="T35" fmla="*/ 398 h 743"/>
                <a:gd name="T36" fmla="*/ 2025 w 2035"/>
                <a:gd name="T37" fmla="*/ 525 h 743"/>
                <a:gd name="T38" fmla="*/ 1961 w 2035"/>
                <a:gd name="T39" fmla="*/ 634 h 743"/>
                <a:gd name="T40" fmla="*/ 1907 w 2035"/>
                <a:gd name="T41" fmla="*/ 661 h 743"/>
                <a:gd name="T42" fmla="*/ 1771 w 2035"/>
                <a:gd name="T43" fmla="*/ 697 h 743"/>
                <a:gd name="T44" fmla="*/ 1463 w 2035"/>
                <a:gd name="T45" fmla="*/ 724 h 743"/>
                <a:gd name="T46" fmla="*/ 1064 w 2035"/>
                <a:gd name="T47" fmla="*/ 742 h 743"/>
                <a:gd name="T48" fmla="*/ 711 w 2035"/>
                <a:gd name="T49" fmla="*/ 742 h 743"/>
                <a:gd name="T50" fmla="*/ 476 w 2035"/>
                <a:gd name="T51" fmla="*/ 715 h 743"/>
                <a:gd name="T52" fmla="*/ 331 w 2035"/>
                <a:gd name="T53" fmla="*/ 670 h 743"/>
                <a:gd name="T54" fmla="*/ 276 w 2035"/>
                <a:gd name="T55" fmla="*/ 615 h 743"/>
                <a:gd name="T56" fmla="*/ 204 w 2035"/>
                <a:gd name="T57" fmla="*/ 480 h 743"/>
                <a:gd name="T58" fmla="*/ 131 w 2035"/>
                <a:gd name="T59" fmla="*/ 416 h 743"/>
                <a:gd name="T60" fmla="*/ 95 w 2035"/>
                <a:gd name="T61" fmla="*/ 344 h 743"/>
                <a:gd name="T62" fmla="*/ 59 w 2035"/>
                <a:gd name="T63" fmla="*/ 289 h 743"/>
                <a:gd name="T64" fmla="*/ 32 w 2035"/>
                <a:gd name="T65" fmla="*/ 226 h 743"/>
                <a:gd name="T66" fmla="*/ 41 w 2035"/>
                <a:gd name="T67" fmla="*/ 190 h 7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5"/>
                <a:gd name="T103" fmla="*/ 0 h 743"/>
                <a:gd name="T104" fmla="*/ 0 w 2035"/>
                <a:gd name="T105" fmla="*/ 0 h 7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5" h="743">
                  <a:moveTo>
                    <a:pt x="0" y="180"/>
                  </a:moveTo>
                  <a:lnTo>
                    <a:pt x="50" y="163"/>
                  </a:lnTo>
                  <a:lnTo>
                    <a:pt x="86" y="136"/>
                  </a:lnTo>
                  <a:lnTo>
                    <a:pt x="113" y="117"/>
                  </a:lnTo>
                  <a:lnTo>
                    <a:pt x="140" y="108"/>
                  </a:lnTo>
                  <a:lnTo>
                    <a:pt x="159" y="99"/>
                  </a:lnTo>
                  <a:lnTo>
                    <a:pt x="195" y="81"/>
                  </a:lnTo>
                  <a:lnTo>
                    <a:pt x="222" y="72"/>
                  </a:lnTo>
                  <a:lnTo>
                    <a:pt x="249" y="72"/>
                  </a:lnTo>
                  <a:lnTo>
                    <a:pt x="285" y="63"/>
                  </a:lnTo>
                  <a:lnTo>
                    <a:pt x="304" y="54"/>
                  </a:lnTo>
                  <a:lnTo>
                    <a:pt x="430" y="45"/>
                  </a:lnTo>
                  <a:lnTo>
                    <a:pt x="458" y="45"/>
                  </a:lnTo>
                  <a:lnTo>
                    <a:pt x="548" y="45"/>
                  </a:lnTo>
                  <a:lnTo>
                    <a:pt x="657" y="45"/>
                  </a:lnTo>
                  <a:lnTo>
                    <a:pt x="711" y="45"/>
                  </a:lnTo>
                  <a:lnTo>
                    <a:pt x="820" y="63"/>
                  </a:lnTo>
                  <a:lnTo>
                    <a:pt x="847" y="108"/>
                  </a:lnTo>
                  <a:lnTo>
                    <a:pt x="874" y="145"/>
                  </a:lnTo>
                  <a:lnTo>
                    <a:pt x="974" y="117"/>
                  </a:lnTo>
                  <a:lnTo>
                    <a:pt x="1001" y="108"/>
                  </a:lnTo>
                  <a:lnTo>
                    <a:pt x="1028" y="81"/>
                  </a:lnTo>
                  <a:lnTo>
                    <a:pt x="1064" y="72"/>
                  </a:lnTo>
                  <a:lnTo>
                    <a:pt x="1083" y="54"/>
                  </a:lnTo>
                  <a:lnTo>
                    <a:pt x="1191" y="36"/>
                  </a:lnTo>
                  <a:lnTo>
                    <a:pt x="1354" y="9"/>
                  </a:lnTo>
                  <a:lnTo>
                    <a:pt x="1391" y="9"/>
                  </a:lnTo>
                  <a:lnTo>
                    <a:pt x="1554" y="0"/>
                  </a:lnTo>
                  <a:lnTo>
                    <a:pt x="1662" y="0"/>
                  </a:lnTo>
                  <a:lnTo>
                    <a:pt x="1862" y="18"/>
                  </a:lnTo>
                  <a:lnTo>
                    <a:pt x="1970" y="18"/>
                  </a:lnTo>
                  <a:lnTo>
                    <a:pt x="1979" y="63"/>
                  </a:lnTo>
                  <a:lnTo>
                    <a:pt x="2016" y="154"/>
                  </a:lnTo>
                  <a:lnTo>
                    <a:pt x="2025" y="271"/>
                  </a:lnTo>
                  <a:lnTo>
                    <a:pt x="2025" y="308"/>
                  </a:lnTo>
                  <a:lnTo>
                    <a:pt x="2034" y="398"/>
                  </a:lnTo>
                  <a:lnTo>
                    <a:pt x="2034" y="498"/>
                  </a:lnTo>
                  <a:lnTo>
                    <a:pt x="2025" y="525"/>
                  </a:lnTo>
                  <a:lnTo>
                    <a:pt x="1979" y="615"/>
                  </a:lnTo>
                  <a:lnTo>
                    <a:pt x="1961" y="634"/>
                  </a:lnTo>
                  <a:lnTo>
                    <a:pt x="1934" y="652"/>
                  </a:lnTo>
                  <a:lnTo>
                    <a:pt x="1907" y="661"/>
                  </a:lnTo>
                  <a:lnTo>
                    <a:pt x="1798" y="688"/>
                  </a:lnTo>
                  <a:lnTo>
                    <a:pt x="1771" y="697"/>
                  </a:lnTo>
                  <a:lnTo>
                    <a:pt x="1608" y="724"/>
                  </a:lnTo>
                  <a:lnTo>
                    <a:pt x="1463" y="724"/>
                  </a:lnTo>
                  <a:lnTo>
                    <a:pt x="1246" y="742"/>
                  </a:lnTo>
                  <a:lnTo>
                    <a:pt x="1064" y="742"/>
                  </a:lnTo>
                  <a:lnTo>
                    <a:pt x="838" y="742"/>
                  </a:lnTo>
                  <a:lnTo>
                    <a:pt x="711" y="742"/>
                  </a:lnTo>
                  <a:lnTo>
                    <a:pt x="602" y="733"/>
                  </a:lnTo>
                  <a:lnTo>
                    <a:pt x="476" y="715"/>
                  </a:lnTo>
                  <a:lnTo>
                    <a:pt x="358" y="679"/>
                  </a:lnTo>
                  <a:lnTo>
                    <a:pt x="331" y="670"/>
                  </a:lnTo>
                  <a:lnTo>
                    <a:pt x="294" y="634"/>
                  </a:lnTo>
                  <a:lnTo>
                    <a:pt x="276" y="615"/>
                  </a:lnTo>
                  <a:lnTo>
                    <a:pt x="249" y="597"/>
                  </a:lnTo>
                  <a:lnTo>
                    <a:pt x="204" y="480"/>
                  </a:lnTo>
                  <a:lnTo>
                    <a:pt x="150" y="434"/>
                  </a:lnTo>
                  <a:lnTo>
                    <a:pt x="131" y="416"/>
                  </a:lnTo>
                  <a:lnTo>
                    <a:pt x="104" y="380"/>
                  </a:lnTo>
                  <a:lnTo>
                    <a:pt x="95" y="344"/>
                  </a:lnTo>
                  <a:lnTo>
                    <a:pt x="77" y="308"/>
                  </a:lnTo>
                  <a:lnTo>
                    <a:pt x="59" y="289"/>
                  </a:lnTo>
                  <a:lnTo>
                    <a:pt x="41" y="253"/>
                  </a:lnTo>
                  <a:lnTo>
                    <a:pt x="32" y="226"/>
                  </a:lnTo>
                  <a:lnTo>
                    <a:pt x="0" y="180"/>
                  </a:lnTo>
                  <a:lnTo>
                    <a:pt x="41" y="190"/>
                  </a:lnTo>
                  <a:lnTo>
                    <a:pt x="48" y="180"/>
                  </a:lnTo>
                </a:path>
              </a:pathLst>
            </a:custGeom>
            <a:gradFill rotWithShape="0">
              <a:gsLst>
                <a:gs pos="0">
                  <a:schemeClr val="accent2"/>
                </a:gs>
                <a:gs pos="100000">
                  <a:srgbClr val="FF6633"/>
                </a:gs>
              </a:gsLst>
              <a:path path="rect">
                <a:fillToRect l="50000" t="50000" r="50000" b="50000"/>
              </a:path>
            </a:gradFill>
            <a:ln w="12700" cap="rnd" algn="ctr">
              <a:solidFill>
                <a:srgbClr val="FF6633"/>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0" name="Form 78857">
              <a:extLst>
                <a:ext uri="{FF2B5EF4-FFF2-40B4-BE49-F238E27FC236}">
                  <a16:creationId xmlns:a16="http://schemas.microsoft.com/office/drawing/2014/main" id="{F5E5B9FF-913C-453D-89E3-8E69D26150A0}"/>
                </a:ext>
              </a:extLst>
            </p:cNvPr>
            <p:cNvSpPr>
              <a:spLocks/>
            </p:cNvSpPr>
            <p:nvPr/>
          </p:nvSpPr>
          <p:spPr bwMode="auto">
            <a:xfrm>
              <a:off x="3451" y="2903"/>
              <a:ext cx="1387" cy="200"/>
            </a:xfrm>
            <a:custGeom>
              <a:avLst/>
              <a:gdLst>
                <a:gd name="T0" fmla="*/ 53 w 1387"/>
                <a:gd name="T1" fmla="*/ 25 h 200"/>
                <a:gd name="T2" fmla="*/ 262 w 1387"/>
                <a:gd name="T3" fmla="*/ 27 h 200"/>
                <a:gd name="T4" fmla="*/ 299 w 1387"/>
                <a:gd name="T5" fmla="*/ 36 h 200"/>
                <a:gd name="T6" fmla="*/ 471 w 1387"/>
                <a:gd name="T7" fmla="*/ 45 h 200"/>
                <a:gd name="T8" fmla="*/ 498 w 1387"/>
                <a:gd name="T9" fmla="*/ 45 h 200"/>
                <a:gd name="T10" fmla="*/ 534 w 1387"/>
                <a:gd name="T11" fmla="*/ 45 h 200"/>
                <a:gd name="T12" fmla="*/ 570 w 1387"/>
                <a:gd name="T13" fmla="*/ 45 h 200"/>
                <a:gd name="T14" fmla="*/ 607 w 1387"/>
                <a:gd name="T15" fmla="*/ 63 h 200"/>
                <a:gd name="T16" fmla="*/ 715 w 1387"/>
                <a:gd name="T17" fmla="*/ 81 h 200"/>
                <a:gd name="T18" fmla="*/ 806 w 1387"/>
                <a:gd name="T19" fmla="*/ 99 h 200"/>
                <a:gd name="T20" fmla="*/ 833 w 1387"/>
                <a:gd name="T21" fmla="*/ 90 h 200"/>
                <a:gd name="T22" fmla="*/ 860 w 1387"/>
                <a:gd name="T23" fmla="*/ 72 h 200"/>
                <a:gd name="T24" fmla="*/ 969 w 1387"/>
                <a:gd name="T25" fmla="*/ 45 h 200"/>
                <a:gd name="T26" fmla="*/ 1078 w 1387"/>
                <a:gd name="T27" fmla="*/ 45 h 200"/>
                <a:gd name="T28" fmla="*/ 1105 w 1387"/>
                <a:gd name="T29" fmla="*/ 36 h 200"/>
                <a:gd name="T30" fmla="*/ 1150 w 1387"/>
                <a:gd name="T31" fmla="*/ 27 h 200"/>
                <a:gd name="T32" fmla="*/ 1186 w 1387"/>
                <a:gd name="T33" fmla="*/ 27 h 200"/>
                <a:gd name="T34" fmla="*/ 1205 w 1387"/>
                <a:gd name="T35" fmla="*/ 18 h 200"/>
                <a:gd name="T36" fmla="*/ 1304 w 1387"/>
                <a:gd name="T37" fmla="*/ 9 h 200"/>
                <a:gd name="T38" fmla="*/ 1331 w 1387"/>
                <a:gd name="T39" fmla="*/ 0 h 200"/>
                <a:gd name="T40" fmla="*/ 1359 w 1387"/>
                <a:gd name="T41" fmla="*/ 0 h 200"/>
                <a:gd name="T42" fmla="*/ 1386 w 1387"/>
                <a:gd name="T43" fmla="*/ 18 h 200"/>
                <a:gd name="T44" fmla="*/ 1386 w 1387"/>
                <a:gd name="T45" fmla="*/ 45 h 200"/>
                <a:gd name="T46" fmla="*/ 1386 w 1387"/>
                <a:gd name="T47" fmla="*/ 135 h 200"/>
                <a:gd name="T48" fmla="*/ 1359 w 1387"/>
                <a:gd name="T49" fmla="*/ 153 h 200"/>
                <a:gd name="T50" fmla="*/ 1340 w 1387"/>
                <a:gd name="T51" fmla="*/ 163 h 200"/>
                <a:gd name="T52" fmla="*/ 1214 w 1387"/>
                <a:gd name="T53" fmla="*/ 163 h 200"/>
                <a:gd name="T54" fmla="*/ 1123 w 1387"/>
                <a:gd name="T55" fmla="*/ 163 h 200"/>
                <a:gd name="T56" fmla="*/ 1014 w 1387"/>
                <a:gd name="T57" fmla="*/ 172 h 200"/>
                <a:gd name="T58" fmla="*/ 851 w 1387"/>
                <a:gd name="T59" fmla="*/ 172 h 200"/>
                <a:gd name="T60" fmla="*/ 670 w 1387"/>
                <a:gd name="T61" fmla="*/ 190 h 200"/>
                <a:gd name="T62" fmla="*/ 643 w 1387"/>
                <a:gd name="T63" fmla="*/ 190 h 200"/>
                <a:gd name="T64" fmla="*/ 462 w 1387"/>
                <a:gd name="T65" fmla="*/ 199 h 200"/>
                <a:gd name="T66" fmla="*/ 425 w 1387"/>
                <a:gd name="T67" fmla="*/ 199 h 200"/>
                <a:gd name="T68" fmla="*/ 262 w 1387"/>
                <a:gd name="T69" fmla="*/ 190 h 200"/>
                <a:gd name="T70" fmla="*/ 154 w 1387"/>
                <a:gd name="T71" fmla="*/ 153 h 200"/>
                <a:gd name="T72" fmla="*/ 108 w 1387"/>
                <a:gd name="T73" fmla="*/ 117 h 200"/>
                <a:gd name="T74" fmla="*/ 0 w 1387"/>
                <a:gd name="T75" fmla="*/ 27 h 200"/>
                <a:gd name="T76" fmla="*/ 108 w 1387"/>
                <a:gd name="T77" fmla="*/ 18 h 200"/>
                <a:gd name="T78" fmla="*/ 101 w 1387"/>
                <a:gd name="T79" fmla="*/ 25 h 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87"/>
                <a:gd name="T121" fmla="*/ 0 h 200"/>
                <a:gd name="T122" fmla="*/ 0 w 1387"/>
                <a:gd name="T123" fmla="*/ 0 h 2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87" h="200">
                  <a:moveTo>
                    <a:pt x="53" y="25"/>
                  </a:moveTo>
                  <a:lnTo>
                    <a:pt x="262" y="27"/>
                  </a:lnTo>
                  <a:lnTo>
                    <a:pt x="299" y="36"/>
                  </a:lnTo>
                  <a:lnTo>
                    <a:pt x="471" y="45"/>
                  </a:lnTo>
                  <a:lnTo>
                    <a:pt x="498" y="45"/>
                  </a:lnTo>
                  <a:lnTo>
                    <a:pt x="534" y="45"/>
                  </a:lnTo>
                  <a:lnTo>
                    <a:pt x="570" y="45"/>
                  </a:lnTo>
                  <a:lnTo>
                    <a:pt x="607" y="63"/>
                  </a:lnTo>
                  <a:lnTo>
                    <a:pt x="715" y="81"/>
                  </a:lnTo>
                  <a:lnTo>
                    <a:pt x="806" y="99"/>
                  </a:lnTo>
                  <a:lnTo>
                    <a:pt x="833" y="90"/>
                  </a:lnTo>
                  <a:lnTo>
                    <a:pt x="860" y="72"/>
                  </a:lnTo>
                  <a:lnTo>
                    <a:pt x="969" y="45"/>
                  </a:lnTo>
                  <a:lnTo>
                    <a:pt x="1078" y="45"/>
                  </a:lnTo>
                  <a:lnTo>
                    <a:pt x="1105" y="36"/>
                  </a:lnTo>
                  <a:lnTo>
                    <a:pt x="1150" y="27"/>
                  </a:lnTo>
                  <a:lnTo>
                    <a:pt x="1186" y="27"/>
                  </a:lnTo>
                  <a:lnTo>
                    <a:pt x="1205" y="18"/>
                  </a:lnTo>
                  <a:lnTo>
                    <a:pt x="1304" y="9"/>
                  </a:lnTo>
                  <a:lnTo>
                    <a:pt x="1331" y="0"/>
                  </a:lnTo>
                  <a:lnTo>
                    <a:pt x="1359" y="0"/>
                  </a:lnTo>
                  <a:lnTo>
                    <a:pt x="1386" y="18"/>
                  </a:lnTo>
                  <a:lnTo>
                    <a:pt x="1386" y="45"/>
                  </a:lnTo>
                  <a:lnTo>
                    <a:pt x="1386" y="135"/>
                  </a:lnTo>
                  <a:lnTo>
                    <a:pt x="1359" y="153"/>
                  </a:lnTo>
                  <a:lnTo>
                    <a:pt x="1340" y="163"/>
                  </a:lnTo>
                  <a:lnTo>
                    <a:pt x="1214" y="163"/>
                  </a:lnTo>
                  <a:lnTo>
                    <a:pt x="1123" y="163"/>
                  </a:lnTo>
                  <a:lnTo>
                    <a:pt x="1014" y="172"/>
                  </a:lnTo>
                  <a:lnTo>
                    <a:pt x="851" y="172"/>
                  </a:lnTo>
                  <a:lnTo>
                    <a:pt x="670" y="190"/>
                  </a:lnTo>
                  <a:lnTo>
                    <a:pt x="643" y="190"/>
                  </a:lnTo>
                  <a:lnTo>
                    <a:pt x="462" y="199"/>
                  </a:lnTo>
                  <a:lnTo>
                    <a:pt x="425" y="199"/>
                  </a:lnTo>
                  <a:lnTo>
                    <a:pt x="262" y="190"/>
                  </a:lnTo>
                  <a:lnTo>
                    <a:pt x="154" y="153"/>
                  </a:lnTo>
                  <a:lnTo>
                    <a:pt x="108" y="117"/>
                  </a:lnTo>
                  <a:lnTo>
                    <a:pt x="0" y="27"/>
                  </a:lnTo>
                  <a:lnTo>
                    <a:pt x="108" y="18"/>
                  </a:lnTo>
                  <a:lnTo>
                    <a:pt x="101" y="2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1" name="Rechteck 78858">
              <a:extLst>
                <a:ext uri="{FF2B5EF4-FFF2-40B4-BE49-F238E27FC236}">
                  <a16:creationId xmlns:a16="http://schemas.microsoft.com/office/drawing/2014/main" id="{07C2304C-1831-492D-B450-BABA99658870}"/>
                </a:ext>
              </a:extLst>
            </p:cNvPr>
            <p:cNvSpPr>
              <a:spLocks noChangeArrowheads="1"/>
            </p:cNvSpPr>
            <p:nvPr/>
          </p:nvSpPr>
          <p:spPr bwMode="auto">
            <a:xfrm>
              <a:off x="3700" y="2932"/>
              <a:ext cx="376" cy="136"/>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2" name="Rechteck 78859">
              <a:extLst>
                <a:ext uri="{FF2B5EF4-FFF2-40B4-BE49-F238E27FC236}">
                  <a16:creationId xmlns:a16="http://schemas.microsoft.com/office/drawing/2014/main" id="{92C93ECF-0C6A-4EF6-80E1-11B008C4DD8B}"/>
                </a:ext>
              </a:extLst>
            </p:cNvPr>
            <p:cNvSpPr>
              <a:spLocks noChangeArrowheads="1"/>
            </p:cNvSpPr>
            <p:nvPr/>
          </p:nvSpPr>
          <p:spPr bwMode="auto">
            <a:xfrm>
              <a:off x="4468" y="2932"/>
              <a:ext cx="280" cy="136"/>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3" name="Form 78860">
              <a:extLst>
                <a:ext uri="{FF2B5EF4-FFF2-40B4-BE49-F238E27FC236}">
                  <a16:creationId xmlns:a16="http://schemas.microsoft.com/office/drawing/2014/main" id="{68165343-94B6-443E-A0B0-3815ABF77361}"/>
                </a:ext>
              </a:extLst>
            </p:cNvPr>
            <p:cNvSpPr>
              <a:spLocks/>
            </p:cNvSpPr>
            <p:nvPr/>
          </p:nvSpPr>
          <p:spPr bwMode="auto">
            <a:xfrm>
              <a:off x="4128" y="2928"/>
              <a:ext cx="284" cy="184"/>
            </a:xfrm>
            <a:custGeom>
              <a:avLst/>
              <a:gdLst>
                <a:gd name="T0" fmla="*/ 0 w 284"/>
                <a:gd name="T1" fmla="*/ 12 h 184"/>
                <a:gd name="T2" fmla="*/ 11 w 284"/>
                <a:gd name="T3" fmla="*/ 79 h 184"/>
                <a:gd name="T4" fmla="*/ 11 w 284"/>
                <a:gd name="T5" fmla="*/ 113 h 184"/>
                <a:gd name="T6" fmla="*/ 11 w 284"/>
                <a:gd name="T7" fmla="*/ 137 h 184"/>
                <a:gd name="T8" fmla="*/ 11 w 284"/>
                <a:gd name="T9" fmla="*/ 183 h 184"/>
                <a:gd name="T10" fmla="*/ 138 w 284"/>
                <a:gd name="T11" fmla="*/ 183 h 184"/>
                <a:gd name="T12" fmla="*/ 274 w 284"/>
                <a:gd name="T13" fmla="*/ 160 h 184"/>
                <a:gd name="T14" fmla="*/ 283 w 284"/>
                <a:gd name="T15" fmla="*/ 126 h 184"/>
                <a:gd name="T16" fmla="*/ 265 w 284"/>
                <a:gd name="T17" fmla="*/ 79 h 184"/>
                <a:gd name="T18" fmla="*/ 265 w 284"/>
                <a:gd name="T19" fmla="*/ 34 h 184"/>
                <a:gd name="T20" fmla="*/ 265 w 284"/>
                <a:gd name="T21" fmla="*/ 0 h 184"/>
                <a:gd name="T22" fmla="*/ 220 w 284"/>
                <a:gd name="T23" fmla="*/ 11 h 184"/>
                <a:gd name="T24" fmla="*/ 201 w 284"/>
                <a:gd name="T25" fmla="*/ 45 h 184"/>
                <a:gd name="T26" fmla="*/ 165 w 284"/>
                <a:gd name="T27" fmla="*/ 68 h 184"/>
                <a:gd name="T28" fmla="*/ 120 w 284"/>
                <a:gd name="T29" fmla="*/ 68 h 184"/>
                <a:gd name="T30" fmla="*/ 93 w 284"/>
                <a:gd name="T31" fmla="*/ 45 h 184"/>
                <a:gd name="T32" fmla="*/ 66 w 284"/>
                <a:gd name="T33" fmla="*/ 22 h 184"/>
                <a:gd name="T34" fmla="*/ 47 w 284"/>
                <a:gd name="T35" fmla="*/ 11 h 184"/>
                <a:gd name="T36" fmla="*/ 0 w 284"/>
                <a:gd name="T37" fmla="*/ 12 h 184"/>
                <a:gd name="T38" fmla="*/ 0 w 284"/>
                <a:gd name="T39" fmla="*/ 12 h 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4"/>
                <a:gd name="T61" fmla="*/ 0 h 184"/>
                <a:gd name="T62" fmla="*/ 0 w 284"/>
                <a:gd name="T63" fmla="*/ 0 h 1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4" h="184">
                  <a:moveTo>
                    <a:pt x="0" y="12"/>
                  </a:moveTo>
                  <a:lnTo>
                    <a:pt x="11" y="79"/>
                  </a:lnTo>
                  <a:lnTo>
                    <a:pt x="11" y="113"/>
                  </a:lnTo>
                  <a:lnTo>
                    <a:pt x="11" y="137"/>
                  </a:lnTo>
                  <a:lnTo>
                    <a:pt x="11" y="183"/>
                  </a:lnTo>
                  <a:lnTo>
                    <a:pt x="138" y="183"/>
                  </a:lnTo>
                  <a:lnTo>
                    <a:pt x="274" y="160"/>
                  </a:lnTo>
                  <a:lnTo>
                    <a:pt x="283" y="126"/>
                  </a:lnTo>
                  <a:lnTo>
                    <a:pt x="265" y="79"/>
                  </a:lnTo>
                  <a:lnTo>
                    <a:pt x="265" y="34"/>
                  </a:lnTo>
                  <a:lnTo>
                    <a:pt x="265" y="0"/>
                  </a:lnTo>
                  <a:lnTo>
                    <a:pt x="220" y="11"/>
                  </a:lnTo>
                  <a:lnTo>
                    <a:pt x="201" y="45"/>
                  </a:lnTo>
                  <a:lnTo>
                    <a:pt x="165" y="68"/>
                  </a:lnTo>
                  <a:lnTo>
                    <a:pt x="120" y="68"/>
                  </a:lnTo>
                  <a:lnTo>
                    <a:pt x="93" y="45"/>
                  </a:lnTo>
                  <a:lnTo>
                    <a:pt x="66" y="22"/>
                  </a:lnTo>
                  <a:lnTo>
                    <a:pt x="47" y="11"/>
                  </a:lnTo>
                  <a:lnTo>
                    <a:pt x="0" y="12"/>
                  </a:lnTo>
                </a:path>
              </a:pathLst>
            </a:custGeom>
            <a:solidFill>
              <a:schemeClr val="tx1"/>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3196" name="Group 18">
            <a:extLst>
              <a:ext uri="{FF2B5EF4-FFF2-40B4-BE49-F238E27FC236}">
                <a16:creationId xmlns:a16="http://schemas.microsoft.com/office/drawing/2014/main" id="{21FAB99B-8207-4C74-AD89-1BF1568738A5}"/>
              </a:ext>
            </a:extLst>
          </p:cNvPr>
          <p:cNvGrpSpPr>
            <a:grpSpLocks/>
          </p:cNvGrpSpPr>
          <p:nvPr/>
        </p:nvGrpSpPr>
        <p:grpSpPr bwMode="auto">
          <a:xfrm>
            <a:off x="6026150" y="5568950"/>
            <a:ext cx="1206500" cy="1206500"/>
            <a:chOff x="3796" y="3508"/>
            <a:chExt cx="760" cy="760"/>
          </a:xfrm>
        </p:grpSpPr>
        <p:sp>
          <p:nvSpPr>
            <p:cNvPr id="80906" name="Ellipse 78862">
              <a:extLst>
                <a:ext uri="{FF2B5EF4-FFF2-40B4-BE49-F238E27FC236}">
                  <a16:creationId xmlns:a16="http://schemas.microsoft.com/office/drawing/2014/main" id="{B195DF27-03CB-4D8E-80BC-76C1DA7F5A23}"/>
                </a:ext>
              </a:extLst>
            </p:cNvPr>
            <p:cNvSpPr>
              <a:spLocks noChangeArrowheads="1"/>
            </p:cNvSpPr>
            <p:nvPr/>
          </p:nvSpPr>
          <p:spPr bwMode="auto">
            <a:xfrm>
              <a:off x="3796" y="3508"/>
              <a:ext cx="760" cy="760"/>
            </a:xfrm>
            <a:prstGeom prst="ellipse">
              <a:avLst/>
            </a:prstGeom>
            <a:gradFill rotWithShape="0">
              <a:gsLst>
                <a:gs pos="0">
                  <a:srgbClr val="CBCBCB"/>
                </a:gs>
                <a:gs pos="100000">
                  <a:srgbClr val="969696"/>
                </a:gs>
              </a:gsLst>
              <a:path path="shape">
                <a:fillToRect l="50000" t="50000" r="50000" b="50000"/>
              </a:path>
            </a:gradFill>
            <a:ln w="127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07" name="Form 78863">
              <a:extLst>
                <a:ext uri="{FF2B5EF4-FFF2-40B4-BE49-F238E27FC236}">
                  <a16:creationId xmlns:a16="http://schemas.microsoft.com/office/drawing/2014/main" id="{B8F601ED-D1B2-4F72-8943-702AF83E3778}"/>
                </a:ext>
              </a:extLst>
            </p:cNvPr>
            <p:cNvSpPr>
              <a:spLocks/>
            </p:cNvSpPr>
            <p:nvPr/>
          </p:nvSpPr>
          <p:spPr bwMode="auto">
            <a:xfrm>
              <a:off x="3865" y="3666"/>
              <a:ext cx="553" cy="417"/>
            </a:xfrm>
            <a:custGeom>
              <a:avLst/>
              <a:gdLst>
                <a:gd name="T0" fmla="*/ 263 w 553"/>
                <a:gd name="T1" fmla="*/ 174 h 417"/>
                <a:gd name="T2" fmla="*/ 226 w 553"/>
                <a:gd name="T3" fmla="*/ 136 h 417"/>
                <a:gd name="T4" fmla="*/ 190 w 553"/>
                <a:gd name="T5" fmla="*/ 127 h 417"/>
                <a:gd name="T6" fmla="*/ 154 w 553"/>
                <a:gd name="T7" fmla="*/ 118 h 417"/>
                <a:gd name="T8" fmla="*/ 117 w 553"/>
                <a:gd name="T9" fmla="*/ 109 h 417"/>
                <a:gd name="T10" fmla="*/ 90 w 553"/>
                <a:gd name="T11" fmla="*/ 109 h 417"/>
                <a:gd name="T12" fmla="*/ 63 w 553"/>
                <a:gd name="T13" fmla="*/ 136 h 417"/>
                <a:gd name="T14" fmla="*/ 45 w 553"/>
                <a:gd name="T15" fmla="*/ 163 h 417"/>
                <a:gd name="T16" fmla="*/ 27 w 553"/>
                <a:gd name="T17" fmla="*/ 190 h 417"/>
                <a:gd name="T18" fmla="*/ 0 w 553"/>
                <a:gd name="T19" fmla="*/ 226 h 417"/>
                <a:gd name="T20" fmla="*/ 27 w 553"/>
                <a:gd name="T21" fmla="*/ 262 h 417"/>
                <a:gd name="T22" fmla="*/ 63 w 553"/>
                <a:gd name="T23" fmla="*/ 272 h 417"/>
                <a:gd name="T24" fmla="*/ 99 w 553"/>
                <a:gd name="T25" fmla="*/ 281 h 417"/>
                <a:gd name="T26" fmla="*/ 145 w 553"/>
                <a:gd name="T27" fmla="*/ 299 h 417"/>
                <a:gd name="T28" fmla="*/ 190 w 553"/>
                <a:gd name="T29" fmla="*/ 299 h 417"/>
                <a:gd name="T30" fmla="*/ 217 w 553"/>
                <a:gd name="T31" fmla="*/ 290 h 417"/>
                <a:gd name="T32" fmla="*/ 217 w 553"/>
                <a:gd name="T33" fmla="*/ 317 h 417"/>
                <a:gd name="T34" fmla="*/ 217 w 553"/>
                <a:gd name="T35" fmla="*/ 353 h 417"/>
                <a:gd name="T36" fmla="*/ 217 w 553"/>
                <a:gd name="T37" fmla="*/ 380 h 417"/>
                <a:gd name="T38" fmla="*/ 217 w 553"/>
                <a:gd name="T39" fmla="*/ 407 h 417"/>
                <a:gd name="T40" fmla="*/ 244 w 553"/>
                <a:gd name="T41" fmla="*/ 416 h 417"/>
                <a:gd name="T42" fmla="*/ 271 w 553"/>
                <a:gd name="T43" fmla="*/ 416 h 417"/>
                <a:gd name="T44" fmla="*/ 281 w 553"/>
                <a:gd name="T45" fmla="*/ 389 h 417"/>
                <a:gd name="T46" fmla="*/ 281 w 553"/>
                <a:gd name="T47" fmla="*/ 335 h 417"/>
                <a:gd name="T48" fmla="*/ 326 w 553"/>
                <a:gd name="T49" fmla="*/ 317 h 417"/>
                <a:gd name="T50" fmla="*/ 371 w 553"/>
                <a:gd name="T51" fmla="*/ 317 h 417"/>
                <a:gd name="T52" fmla="*/ 407 w 553"/>
                <a:gd name="T53" fmla="*/ 335 h 417"/>
                <a:gd name="T54" fmla="*/ 435 w 553"/>
                <a:gd name="T55" fmla="*/ 335 h 417"/>
                <a:gd name="T56" fmla="*/ 471 w 553"/>
                <a:gd name="T57" fmla="*/ 335 h 417"/>
                <a:gd name="T58" fmla="*/ 507 w 553"/>
                <a:gd name="T59" fmla="*/ 317 h 417"/>
                <a:gd name="T60" fmla="*/ 543 w 553"/>
                <a:gd name="T61" fmla="*/ 272 h 417"/>
                <a:gd name="T62" fmla="*/ 543 w 553"/>
                <a:gd name="T63" fmla="*/ 253 h 417"/>
                <a:gd name="T64" fmla="*/ 552 w 553"/>
                <a:gd name="T65" fmla="*/ 145 h 417"/>
                <a:gd name="T66" fmla="*/ 516 w 553"/>
                <a:gd name="T67" fmla="*/ 109 h 417"/>
                <a:gd name="T68" fmla="*/ 480 w 553"/>
                <a:gd name="T69" fmla="*/ 109 h 417"/>
                <a:gd name="T70" fmla="*/ 371 w 553"/>
                <a:gd name="T71" fmla="*/ 109 h 417"/>
                <a:gd name="T72" fmla="*/ 335 w 553"/>
                <a:gd name="T73" fmla="*/ 109 h 417"/>
                <a:gd name="T74" fmla="*/ 335 w 553"/>
                <a:gd name="T75" fmla="*/ 154 h 417"/>
                <a:gd name="T76" fmla="*/ 299 w 553"/>
                <a:gd name="T77" fmla="*/ 154 h 417"/>
                <a:gd name="T78" fmla="*/ 299 w 553"/>
                <a:gd name="T79" fmla="*/ 127 h 417"/>
                <a:gd name="T80" fmla="*/ 299 w 553"/>
                <a:gd name="T81" fmla="*/ 99 h 417"/>
                <a:gd name="T82" fmla="*/ 335 w 553"/>
                <a:gd name="T83" fmla="*/ 54 h 417"/>
                <a:gd name="T84" fmla="*/ 371 w 553"/>
                <a:gd name="T85" fmla="*/ 54 h 417"/>
                <a:gd name="T86" fmla="*/ 371 w 553"/>
                <a:gd name="T87" fmla="*/ 18 h 417"/>
                <a:gd name="T88" fmla="*/ 344 w 553"/>
                <a:gd name="T89" fmla="*/ 0 h 417"/>
                <a:gd name="T90" fmla="*/ 253 w 553"/>
                <a:gd name="T91" fmla="*/ 0 h 417"/>
                <a:gd name="T92" fmla="*/ 235 w 553"/>
                <a:gd name="T93" fmla="*/ 90 h 417"/>
                <a:gd name="T94" fmla="*/ 235 w 553"/>
                <a:gd name="T95" fmla="*/ 118 h 417"/>
                <a:gd name="T96" fmla="*/ 263 w 553"/>
                <a:gd name="T97" fmla="*/ 174 h 417"/>
                <a:gd name="T98" fmla="*/ 226 w 553"/>
                <a:gd name="T99" fmla="*/ 154 h 417"/>
                <a:gd name="T100" fmla="*/ 215 w 553"/>
                <a:gd name="T101" fmla="*/ 126 h 4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3"/>
                <a:gd name="T154" fmla="*/ 0 h 417"/>
                <a:gd name="T155" fmla="*/ 0 w 553"/>
                <a:gd name="T156" fmla="*/ 0 h 4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3" h="417">
                  <a:moveTo>
                    <a:pt x="263" y="174"/>
                  </a:moveTo>
                  <a:lnTo>
                    <a:pt x="226" y="136"/>
                  </a:lnTo>
                  <a:lnTo>
                    <a:pt x="190" y="127"/>
                  </a:lnTo>
                  <a:lnTo>
                    <a:pt x="154" y="118"/>
                  </a:lnTo>
                  <a:lnTo>
                    <a:pt x="117" y="109"/>
                  </a:lnTo>
                  <a:lnTo>
                    <a:pt x="90" y="109"/>
                  </a:lnTo>
                  <a:lnTo>
                    <a:pt x="63" y="136"/>
                  </a:lnTo>
                  <a:lnTo>
                    <a:pt x="45" y="163"/>
                  </a:lnTo>
                  <a:lnTo>
                    <a:pt x="27" y="190"/>
                  </a:lnTo>
                  <a:lnTo>
                    <a:pt x="0" y="226"/>
                  </a:lnTo>
                  <a:lnTo>
                    <a:pt x="27" y="262"/>
                  </a:lnTo>
                  <a:lnTo>
                    <a:pt x="63" y="272"/>
                  </a:lnTo>
                  <a:lnTo>
                    <a:pt x="99" y="281"/>
                  </a:lnTo>
                  <a:lnTo>
                    <a:pt x="145" y="299"/>
                  </a:lnTo>
                  <a:lnTo>
                    <a:pt x="190" y="299"/>
                  </a:lnTo>
                  <a:lnTo>
                    <a:pt x="217" y="290"/>
                  </a:lnTo>
                  <a:lnTo>
                    <a:pt x="217" y="317"/>
                  </a:lnTo>
                  <a:lnTo>
                    <a:pt x="217" y="353"/>
                  </a:lnTo>
                  <a:lnTo>
                    <a:pt x="217" y="380"/>
                  </a:lnTo>
                  <a:lnTo>
                    <a:pt x="217" y="407"/>
                  </a:lnTo>
                  <a:lnTo>
                    <a:pt x="244" y="416"/>
                  </a:lnTo>
                  <a:lnTo>
                    <a:pt x="271" y="416"/>
                  </a:lnTo>
                  <a:lnTo>
                    <a:pt x="281" y="389"/>
                  </a:lnTo>
                  <a:lnTo>
                    <a:pt x="281" y="335"/>
                  </a:lnTo>
                  <a:lnTo>
                    <a:pt x="326" y="317"/>
                  </a:lnTo>
                  <a:lnTo>
                    <a:pt x="371" y="317"/>
                  </a:lnTo>
                  <a:lnTo>
                    <a:pt x="407" y="335"/>
                  </a:lnTo>
                  <a:lnTo>
                    <a:pt x="435" y="335"/>
                  </a:lnTo>
                  <a:lnTo>
                    <a:pt x="471" y="335"/>
                  </a:lnTo>
                  <a:lnTo>
                    <a:pt x="507" y="317"/>
                  </a:lnTo>
                  <a:lnTo>
                    <a:pt x="543" y="272"/>
                  </a:lnTo>
                  <a:lnTo>
                    <a:pt x="543" y="253"/>
                  </a:lnTo>
                  <a:lnTo>
                    <a:pt x="552" y="145"/>
                  </a:lnTo>
                  <a:lnTo>
                    <a:pt x="516" y="109"/>
                  </a:lnTo>
                  <a:lnTo>
                    <a:pt x="480" y="109"/>
                  </a:lnTo>
                  <a:lnTo>
                    <a:pt x="371" y="109"/>
                  </a:lnTo>
                  <a:lnTo>
                    <a:pt x="335" y="109"/>
                  </a:lnTo>
                  <a:lnTo>
                    <a:pt x="335" y="154"/>
                  </a:lnTo>
                  <a:lnTo>
                    <a:pt x="299" y="154"/>
                  </a:lnTo>
                  <a:lnTo>
                    <a:pt x="299" y="127"/>
                  </a:lnTo>
                  <a:lnTo>
                    <a:pt x="299" y="99"/>
                  </a:lnTo>
                  <a:lnTo>
                    <a:pt x="335" y="54"/>
                  </a:lnTo>
                  <a:lnTo>
                    <a:pt x="371" y="54"/>
                  </a:lnTo>
                  <a:lnTo>
                    <a:pt x="371" y="18"/>
                  </a:lnTo>
                  <a:lnTo>
                    <a:pt x="344" y="0"/>
                  </a:lnTo>
                  <a:lnTo>
                    <a:pt x="253" y="0"/>
                  </a:lnTo>
                  <a:lnTo>
                    <a:pt x="235" y="90"/>
                  </a:lnTo>
                  <a:lnTo>
                    <a:pt x="235" y="118"/>
                  </a:lnTo>
                  <a:lnTo>
                    <a:pt x="263" y="174"/>
                  </a:lnTo>
                  <a:lnTo>
                    <a:pt x="226" y="154"/>
                  </a:lnTo>
                  <a:lnTo>
                    <a:pt x="215" y="126"/>
                  </a:lnTo>
                </a:path>
              </a:pathLst>
            </a:custGeom>
            <a:solidFill>
              <a:srgbClr val="969696"/>
            </a:solidFill>
            <a:ln w="12700" cap="rnd" algn="ctr">
              <a:solidFill>
                <a:srgbClr val="969696"/>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08" name="Form 78864">
              <a:extLst>
                <a:ext uri="{FF2B5EF4-FFF2-40B4-BE49-F238E27FC236}">
                  <a16:creationId xmlns:a16="http://schemas.microsoft.com/office/drawing/2014/main" id="{854F2B2D-0F69-4CF7-9A8E-8D787C978515}"/>
                </a:ext>
              </a:extLst>
            </p:cNvPr>
            <p:cNvSpPr>
              <a:spLocks/>
            </p:cNvSpPr>
            <p:nvPr/>
          </p:nvSpPr>
          <p:spPr bwMode="auto">
            <a:xfrm>
              <a:off x="3831" y="3591"/>
              <a:ext cx="681" cy="616"/>
            </a:xfrm>
            <a:custGeom>
              <a:avLst/>
              <a:gdLst>
                <a:gd name="T0" fmla="*/ 153 w 681"/>
                <a:gd name="T1" fmla="*/ 57 h 616"/>
                <a:gd name="T2" fmla="*/ 172 w 681"/>
                <a:gd name="T3" fmla="*/ 9 h 616"/>
                <a:gd name="T4" fmla="*/ 199 w 681"/>
                <a:gd name="T5" fmla="*/ 27 h 616"/>
                <a:gd name="T6" fmla="*/ 227 w 681"/>
                <a:gd name="T7" fmla="*/ 27 h 616"/>
                <a:gd name="T8" fmla="*/ 254 w 681"/>
                <a:gd name="T9" fmla="*/ 18 h 616"/>
                <a:gd name="T10" fmla="*/ 290 w 681"/>
                <a:gd name="T11" fmla="*/ 9 h 616"/>
                <a:gd name="T12" fmla="*/ 326 w 681"/>
                <a:gd name="T13" fmla="*/ 0 h 616"/>
                <a:gd name="T14" fmla="*/ 353 w 681"/>
                <a:gd name="T15" fmla="*/ 0 h 616"/>
                <a:gd name="T16" fmla="*/ 363 w 681"/>
                <a:gd name="T17" fmla="*/ 27 h 616"/>
                <a:gd name="T18" fmla="*/ 390 w 681"/>
                <a:gd name="T19" fmla="*/ 45 h 616"/>
                <a:gd name="T20" fmla="*/ 426 w 681"/>
                <a:gd name="T21" fmla="*/ 18 h 616"/>
                <a:gd name="T22" fmla="*/ 453 w 681"/>
                <a:gd name="T23" fmla="*/ 18 h 616"/>
                <a:gd name="T24" fmla="*/ 471 w 681"/>
                <a:gd name="T25" fmla="*/ 45 h 616"/>
                <a:gd name="T26" fmla="*/ 507 w 681"/>
                <a:gd name="T27" fmla="*/ 45 h 616"/>
                <a:gd name="T28" fmla="*/ 535 w 681"/>
                <a:gd name="T29" fmla="*/ 45 h 616"/>
                <a:gd name="T30" fmla="*/ 553 w 681"/>
                <a:gd name="T31" fmla="*/ 81 h 616"/>
                <a:gd name="T32" fmla="*/ 571 w 681"/>
                <a:gd name="T33" fmla="*/ 108 h 616"/>
                <a:gd name="T34" fmla="*/ 661 w 681"/>
                <a:gd name="T35" fmla="*/ 108 h 616"/>
                <a:gd name="T36" fmla="*/ 680 w 681"/>
                <a:gd name="T37" fmla="*/ 108 h 616"/>
                <a:gd name="T38" fmla="*/ 680 w 681"/>
                <a:gd name="T39" fmla="*/ 145 h 616"/>
                <a:gd name="T40" fmla="*/ 680 w 681"/>
                <a:gd name="T41" fmla="*/ 172 h 616"/>
                <a:gd name="T42" fmla="*/ 661 w 681"/>
                <a:gd name="T43" fmla="*/ 181 h 616"/>
                <a:gd name="T44" fmla="*/ 652 w 681"/>
                <a:gd name="T45" fmla="*/ 208 h 616"/>
                <a:gd name="T46" fmla="*/ 634 w 681"/>
                <a:gd name="T47" fmla="*/ 253 h 616"/>
                <a:gd name="T48" fmla="*/ 634 w 681"/>
                <a:gd name="T49" fmla="*/ 280 h 616"/>
                <a:gd name="T50" fmla="*/ 634 w 681"/>
                <a:gd name="T51" fmla="*/ 299 h 616"/>
                <a:gd name="T52" fmla="*/ 634 w 681"/>
                <a:gd name="T53" fmla="*/ 326 h 616"/>
                <a:gd name="T54" fmla="*/ 634 w 681"/>
                <a:gd name="T55" fmla="*/ 362 h 616"/>
                <a:gd name="T56" fmla="*/ 634 w 681"/>
                <a:gd name="T57" fmla="*/ 398 h 616"/>
                <a:gd name="T58" fmla="*/ 598 w 681"/>
                <a:gd name="T59" fmla="*/ 425 h 616"/>
                <a:gd name="T60" fmla="*/ 571 w 681"/>
                <a:gd name="T61" fmla="*/ 434 h 616"/>
                <a:gd name="T62" fmla="*/ 571 w 681"/>
                <a:gd name="T63" fmla="*/ 471 h 616"/>
                <a:gd name="T64" fmla="*/ 562 w 681"/>
                <a:gd name="T65" fmla="*/ 498 h 616"/>
                <a:gd name="T66" fmla="*/ 544 w 681"/>
                <a:gd name="T67" fmla="*/ 525 h 616"/>
                <a:gd name="T68" fmla="*/ 507 w 681"/>
                <a:gd name="T69" fmla="*/ 561 h 616"/>
                <a:gd name="T70" fmla="*/ 462 w 681"/>
                <a:gd name="T71" fmla="*/ 579 h 616"/>
                <a:gd name="T72" fmla="*/ 435 w 681"/>
                <a:gd name="T73" fmla="*/ 579 h 616"/>
                <a:gd name="T74" fmla="*/ 390 w 681"/>
                <a:gd name="T75" fmla="*/ 597 h 616"/>
                <a:gd name="T76" fmla="*/ 363 w 681"/>
                <a:gd name="T77" fmla="*/ 597 h 616"/>
                <a:gd name="T78" fmla="*/ 335 w 681"/>
                <a:gd name="T79" fmla="*/ 615 h 616"/>
                <a:gd name="T80" fmla="*/ 299 w 681"/>
                <a:gd name="T81" fmla="*/ 615 h 616"/>
                <a:gd name="T82" fmla="*/ 190 w 681"/>
                <a:gd name="T83" fmla="*/ 588 h 616"/>
                <a:gd name="T84" fmla="*/ 100 w 681"/>
                <a:gd name="T85" fmla="*/ 552 h 616"/>
                <a:gd name="T86" fmla="*/ 82 w 681"/>
                <a:gd name="T87" fmla="*/ 461 h 616"/>
                <a:gd name="T88" fmla="*/ 82 w 681"/>
                <a:gd name="T89" fmla="*/ 434 h 616"/>
                <a:gd name="T90" fmla="*/ 64 w 681"/>
                <a:gd name="T91" fmla="*/ 398 h 616"/>
                <a:gd name="T92" fmla="*/ 45 w 681"/>
                <a:gd name="T93" fmla="*/ 398 h 616"/>
                <a:gd name="T94" fmla="*/ 0 w 681"/>
                <a:gd name="T95" fmla="*/ 362 h 616"/>
                <a:gd name="T96" fmla="*/ 0 w 681"/>
                <a:gd name="T97" fmla="*/ 335 h 616"/>
                <a:gd name="T98" fmla="*/ 9 w 681"/>
                <a:gd name="T99" fmla="*/ 280 h 616"/>
                <a:gd name="T100" fmla="*/ 36 w 681"/>
                <a:gd name="T101" fmla="*/ 235 h 616"/>
                <a:gd name="T102" fmla="*/ 55 w 681"/>
                <a:gd name="T103" fmla="*/ 217 h 616"/>
                <a:gd name="T104" fmla="*/ 91 w 681"/>
                <a:gd name="T105" fmla="*/ 181 h 616"/>
                <a:gd name="T106" fmla="*/ 109 w 681"/>
                <a:gd name="T107" fmla="*/ 126 h 616"/>
                <a:gd name="T108" fmla="*/ 118 w 681"/>
                <a:gd name="T109" fmla="*/ 99 h 616"/>
                <a:gd name="T110" fmla="*/ 153 w 681"/>
                <a:gd name="T111" fmla="*/ 57 h 616"/>
                <a:gd name="T112" fmla="*/ 153 w 681"/>
                <a:gd name="T113" fmla="*/ 57 h 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1"/>
                <a:gd name="T172" fmla="*/ 0 h 616"/>
                <a:gd name="T173" fmla="*/ 0 w 681"/>
                <a:gd name="T174" fmla="*/ 0 h 6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1" h="616">
                  <a:moveTo>
                    <a:pt x="153" y="57"/>
                  </a:moveTo>
                  <a:lnTo>
                    <a:pt x="172" y="9"/>
                  </a:lnTo>
                  <a:lnTo>
                    <a:pt x="199" y="27"/>
                  </a:lnTo>
                  <a:lnTo>
                    <a:pt x="227" y="27"/>
                  </a:lnTo>
                  <a:lnTo>
                    <a:pt x="254" y="18"/>
                  </a:lnTo>
                  <a:lnTo>
                    <a:pt x="290" y="9"/>
                  </a:lnTo>
                  <a:lnTo>
                    <a:pt x="326" y="0"/>
                  </a:lnTo>
                  <a:lnTo>
                    <a:pt x="353" y="0"/>
                  </a:lnTo>
                  <a:lnTo>
                    <a:pt x="363" y="27"/>
                  </a:lnTo>
                  <a:lnTo>
                    <a:pt x="390" y="45"/>
                  </a:lnTo>
                  <a:lnTo>
                    <a:pt x="426" y="18"/>
                  </a:lnTo>
                  <a:lnTo>
                    <a:pt x="453" y="18"/>
                  </a:lnTo>
                  <a:lnTo>
                    <a:pt x="471" y="45"/>
                  </a:lnTo>
                  <a:lnTo>
                    <a:pt x="507" y="45"/>
                  </a:lnTo>
                  <a:lnTo>
                    <a:pt x="535" y="45"/>
                  </a:lnTo>
                  <a:lnTo>
                    <a:pt x="553" y="81"/>
                  </a:lnTo>
                  <a:lnTo>
                    <a:pt x="571" y="108"/>
                  </a:lnTo>
                  <a:lnTo>
                    <a:pt x="661" y="108"/>
                  </a:lnTo>
                  <a:lnTo>
                    <a:pt x="680" y="108"/>
                  </a:lnTo>
                  <a:lnTo>
                    <a:pt x="680" y="145"/>
                  </a:lnTo>
                  <a:lnTo>
                    <a:pt x="680" y="172"/>
                  </a:lnTo>
                  <a:lnTo>
                    <a:pt x="661" y="181"/>
                  </a:lnTo>
                  <a:lnTo>
                    <a:pt x="652" y="208"/>
                  </a:lnTo>
                  <a:lnTo>
                    <a:pt x="634" y="253"/>
                  </a:lnTo>
                  <a:lnTo>
                    <a:pt x="634" y="280"/>
                  </a:lnTo>
                  <a:lnTo>
                    <a:pt x="634" y="299"/>
                  </a:lnTo>
                  <a:lnTo>
                    <a:pt x="634" y="326"/>
                  </a:lnTo>
                  <a:lnTo>
                    <a:pt x="634" y="362"/>
                  </a:lnTo>
                  <a:lnTo>
                    <a:pt x="634" y="398"/>
                  </a:lnTo>
                  <a:lnTo>
                    <a:pt x="598" y="425"/>
                  </a:lnTo>
                  <a:lnTo>
                    <a:pt x="571" y="434"/>
                  </a:lnTo>
                  <a:lnTo>
                    <a:pt x="571" y="471"/>
                  </a:lnTo>
                  <a:lnTo>
                    <a:pt x="562" y="498"/>
                  </a:lnTo>
                  <a:lnTo>
                    <a:pt x="544" y="525"/>
                  </a:lnTo>
                  <a:lnTo>
                    <a:pt x="507" y="561"/>
                  </a:lnTo>
                  <a:lnTo>
                    <a:pt x="462" y="579"/>
                  </a:lnTo>
                  <a:lnTo>
                    <a:pt x="435" y="579"/>
                  </a:lnTo>
                  <a:lnTo>
                    <a:pt x="390" y="597"/>
                  </a:lnTo>
                  <a:lnTo>
                    <a:pt x="363" y="597"/>
                  </a:lnTo>
                  <a:lnTo>
                    <a:pt x="335" y="615"/>
                  </a:lnTo>
                  <a:lnTo>
                    <a:pt x="299" y="615"/>
                  </a:lnTo>
                  <a:lnTo>
                    <a:pt x="190" y="588"/>
                  </a:lnTo>
                  <a:lnTo>
                    <a:pt x="100" y="552"/>
                  </a:lnTo>
                  <a:lnTo>
                    <a:pt x="82" y="461"/>
                  </a:lnTo>
                  <a:lnTo>
                    <a:pt x="82" y="434"/>
                  </a:lnTo>
                  <a:lnTo>
                    <a:pt x="64" y="398"/>
                  </a:lnTo>
                  <a:lnTo>
                    <a:pt x="45" y="398"/>
                  </a:lnTo>
                  <a:lnTo>
                    <a:pt x="0" y="362"/>
                  </a:lnTo>
                  <a:lnTo>
                    <a:pt x="0" y="335"/>
                  </a:lnTo>
                  <a:lnTo>
                    <a:pt x="9" y="280"/>
                  </a:lnTo>
                  <a:lnTo>
                    <a:pt x="36" y="235"/>
                  </a:lnTo>
                  <a:lnTo>
                    <a:pt x="55" y="217"/>
                  </a:lnTo>
                  <a:lnTo>
                    <a:pt x="91" y="181"/>
                  </a:lnTo>
                  <a:lnTo>
                    <a:pt x="109" y="126"/>
                  </a:lnTo>
                  <a:lnTo>
                    <a:pt x="118" y="99"/>
                  </a:lnTo>
                  <a:lnTo>
                    <a:pt x="153" y="57"/>
                  </a:lnTo>
                </a:path>
              </a:pathLst>
            </a:custGeom>
            <a:noFill/>
            <a:ln w="50800" cap="rnd" algn="ctr">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78867" name="Ellipse 78866">
            <a:extLst>
              <a:ext uri="{FF2B5EF4-FFF2-40B4-BE49-F238E27FC236}">
                <a16:creationId xmlns:a16="http://schemas.microsoft.com/office/drawing/2014/main" id="{5F350640-23D3-47AF-B921-434BE82FFD8A}"/>
              </a:ext>
            </a:extLst>
          </p:cNvPr>
          <p:cNvSpPr>
            <a:spLocks noChangeArrowheads="1"/>
          </p:cNvSpPr>
          <p:nvPr/>
        </p:nvSpPr>
        <p:spPr bwMode="auto">
          <a:xfrm>
            <a:off x="1358900" y="5245100"/>
            <a:ext cx="1549400" cy="1547813"/>
          </a:xfrm>
          <a:prstGeom prst="ellipse">
            <a:avLst/>
          </a:prstGeom>
          <a:solidFill>
            <a:srgbClr val="FFCC99"/>
          </a:solidFill>
          <a:ln w="1270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8" name="Form 78867">
            <a:extLst>
              <a:ext uri="{FF2B5EF4-FFF2-40B4-BE49-F238E27FC236}">
                <a16:creationId xmlns:a16="http://schemas.microsoft.com/office/drawing/2014/main" id="{CD1C4707-9FD9-44BC-B614-BDB76A4597FD}"/>
              </a:ext>
            </a:extLst>
          </p:cNvPr>
          <p:cNvSpPr>
            <a:spLocks/>
          </p:cNvSpPr>
          <p:nvPr/>
        </p:nvSpPr>
        <p:spPr bwMode="auto">
          <a:xfrm>
            <a:off x="1797050" y="5638800"/>
            <a:ext cx="414338" cy="336550"/>
          </a:xfrm>
          <a:custGeom>
            <a:avLst/>
            <a:gdLst>
              <a:gd name="T0" fmla="*/ 163 w 261"/>
              <a:gd name="T1" fmla="*/ 0 h 212"/>
              <a:gd name="T2" fmla="*/ 43 w 261"/>
              <a:gd name="T3" fmla="*/ 34 h 212"/>
              <a:gd name="T4" fmla="*/ 0 w 261"/>
              <a:gd name="T5" fmla="*/ 69 h 212"/>
              <a:gd name="T6" fmla="*/ 0 w 261"/>
              <a:gd name="T7" fmla="*/ 116 h 212"/>
              <a:gd name="T8" fmla="*/ 0 w 261"/>
              <a:gd name="T9" fmla="*/ 151 h 212"/>
              <a:gd name="T10" fmla="*/ 0 w 261"/>
              <a:gd name="T11" fmla="*/ 176 h 212"/>
              <a:gd name="T12" fmla="*/ 65 w 261"/>
              <a:gd name="T13" fmla="*/ 187 h 212"/>
              <a:gd name="T14" fmla="*/ 151 w 261"/>
              <a:gd name="T15" fmla="*/ 199 h 212"/>
              <a:gd name="T16" fmla="*/ 216 w 261"/>
              <a:gd name="T17" fmla="*/ 211 h 212"/>
              <a:gd name="T18" fmla="*/ 260 w 261"/>
              <a:gd name="T19" fmla="*/ 151 h 212"/>
              <a:gd name="T20" fmla="*/ 260 w 261"/>
              <a:gd name="T21" fmla="*/ 116 h 212"/>
              <a:gd name="T22" fmla="*/ 260 w 261"/>
              <a:gd name="T23" fmla="*/ 69 h 212"/>
              <a:gd name="T24" fmla="*/ 163 w 261"/>
              <a:gd name="T25" fmla="*/ 0 h 212"/>
              <a:gd name="T26" fmla="*/ 163 w 261"/>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1"/>
              <a:gd name="T43" fmla="*/ 0 h 212"/>
              <a:gd name="T44" fmla="*/ 0 w 261"/>
              <a:gd name="T45" fmla="*/ 0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1" h="212">
                <a:moveTo>
                  <a:pt x="163" y="0"/>
                </a:moveTo>
                <a:lnTo>
                  <a:pt x="43" y="34"/>
                </a:lnTo>
                <a:lnTo>
                  <a:pt x="0" y="69"/>
                </a:lnTo>
                <a:lnTo>
                  <a:pt x="0" y="116"/>
                </a:lnTo>
                <a:lnTo>
                  <a:pt x="0" y="151"/>
                </a:lnTo>
                <a:lnTo>
                  <a:pt x="0" y="176"/>
                </a:lnTo>
                <a:lnTo>
                  <a:pt x="65" y="187"/>
                </a:lnTo>
                <a:lnTo>
                  <a:pt x="151" y="199"/>
                </a:lnTo>
                <a:lnTo>
                  <a:pt x="216" y="211"/>
                </a:lnTo>
                <a:lnTo>
                  <a:pt x="260" y="151"/>
                </a:lnTo>
                <a:lnTo>
                  <a:pt x="260" y="116"/>
                </a:lnTo>
                <a:lnTo>
                  <a:pt x="260" y="69"/>
                </a:lnTo>
                <a:lnTo>
                  <a:pt x="163" y="0"/>
                </a:lnTo>
              </a:path>
            </a:pathLst>
          </a:custGeom>
          <a:gradFill rotWithShape="0">
            <a:gsLst>
              <a:gs pos="0">
                <a:srgbClr val="FFCC99"/>
              </a:gs>
              <a:gs pos="100000">
                <a:srgbClr val="FFCCCC"/>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69" name="Ellipse 78868">
            <a:extLst>
              <a:ext uri="{FF2B5EF4-FFF2-40B4-BE49-F238E27FC236}">
                <a16:creationId xmlns:a16="http://schemas.microsoft.com/office/drawing/2014/main" id="{077CD5B4-7759-483E-9C77-C4A6DE538B91}"/>
              </a:ext>
            </a:extLst>
          </p:cNvPr>
          <p:cNvSpPr>
            <a:spLocks noChangeArrowheads="1"/>
          </p:cNvSpPr>
          <p:nvPr/>
        </p:nvSpPr>
        <p:spPr bwMode="auto">
          <a:xfrm>
            <a:off x="2362200" y="5791200"/>
            <a:ext cx="228600" cy="304800"/>
          </a:xfrm>
          <a:prstGeom prst="ellipse">
            <a:avLst/>
          </a:pr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8870" name="Ellipse 78869">
            <a:extLst>
              <a:ext uri="{FF2B5EF4-FFF2-40B4-BE49-F238E27FC236}">
                <a16:creationId xmlns:a16="http://schemas.microsoft.com/office/drawing/2014/main" id="{8AD9B424-18BE-43CF-BCB6-0F2331CD204F}"/>
              </a:ext>
            </a:extLst>
          </p:cNvPr>
          <p:cNvSpPr>
            <a:spLocks noChangeArrowheads="1"/>
          </p:cNvSpPr>
          <p:nvPr/>
        </p:nvSpPr>
        <p:spPr bwMode="auto">
          <a:xfrm>
            <a:off x="2057400" y="6477000"/>
            <a:ext cx="152400" cy="152400"/>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49"/>
                                        </p:tgtEl>
                                        <p:attrNameLst>
                                          <p:attrName>style.visibility</p:attrName>
                                        </p:attrNameLst>
                                      </p:cBhvr>
                                      <p:to>
                                        <p:strVal val="visible"/>
                                      </p:to>
                                    </p:set>
                                    <p:anim calcmode="lin" valueType="num">
                                      <p:cBhvr additive="base">
                                        <p:cTn id="7" dur="500" fill="hold"/>
                                        <p:tgtEl>
                                          <p:spTgt spid="78849"/>
                                        </p:tgtEl>
                                        <p:attrNameLst>
                                          <p:attrName>ppt_x</p:attrName>
                                        </p:attrNameLst>
                                      </p:cBhvr>
                                      <p:tavLst>
                                        <p:tav tm="0">
                                          <p:val>
                                            <p:strVal val="0-#ppt_w/2"/>
                                          </p:val>
                                        </p:tav>
                                        <p:tav tm="100000">
                                          <p:val>
                                            <p:strVal val="#ppt_x"/>
                                          </p:val>
                                        </p:tav>
                                      </p:tavLst>
                                    </p:anim>
                                    <p:anim calcmode="lin" valueType="num">
                                      <p:cBhvr additive="base">
                                        <p:cTn id="8" dur="500" fill="hold"/>
                                        <p:tgtEl>
                                          <p:spTgt spid="788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3646"/>
                                        </p:tgtEl>
                                        <p:attrNameLst>
                                          <p:attrName>style.visibility</p:attrName>
                                        </p:attrNameLst>
                                      </p:cBhvr>
                                      <p:to>
                                        <p:strVal val="visible"/>
                                      </p:to>
                                    </p:set>
                                    <p:animEffect transition="in" filter="box(out)">
                                      <p:cBhvr>
                                        <p:cTn id="13" dur="500"/>
                                        <p:tgtEl>
                                          <p:spTgt spid="23646"/>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481"/>
                                        </p:tgtEl>
                                        <p:attrNameLst>
                                          <p:attrName>style.visibility</p:attrName>
                                        </p:attrNameLst>
                                      </p:cBhvr>
                                      <p:to>
                                        <p:strVal val="visible"/>
                                      </p:to>
                                    </p:set>
                                    <p:animEffect transition="in" filter="box(out)">
                                      <p:cBhvr>
                                        <p:cTn id="18" dur="500"/>
                                        <p:tgtEl>
                                          <p:spTgt spid="481"/>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23196"/>
                                        </p:tgtEl>
                                        <p:attrNameLst>
                                          <p:attrName>style.visibility</p:attrName>
                                        </p:attrNameLst>
                                      </p:cBhvr>
                                      <p:to>
                                        <p:strVal val="visible"/>
                                      </p:to>
                                    </p:set>
                                    <p:animEffect transition="in" filter="box(out)">
                                      <p:cBhvr>
                                        <p:cTn id="23" dur="500"/>
                                        <p:tgtEl>
                                          <p:spTgt spid="23196"/>
                                        </p:tgtEl>
                                      </p:cBhvr>
                                    </p:animEffect>
                                  </p:childTnLst>
                                  <p:subTnLst>
                                    <p:audio>
                                      <p:cMediaNode>
                                        <p:cTn display="0" masterRel="sameClick">
                                          <p:stCondLst>
                                            <p:cond evt="begin" delay="0">
                                              <p:tn val="21"/>
                                            </p:cond>
                                          </p:stCondLst>
                                          <p:endCondLst>
                                            <p:cond evt="onStopAudio" delay="0">
                                              <p:tgtEl>
                                                <p:sldTgt/>
                                              </p:tgtEl>
                                            </p:cond>
                                          </p:endCondLst>
                                        </p:cTn>
                                        <p:tgtEl>
                                          <p:sndTgt r:embed="rId3" name="Kamera"/>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78867"/>
                                        </p:tgtEl>
                                        <p:attrNameLst>
                                          <p:attrName>style.visibility</p:attrName>
                                        </p:attrNameLst>
                                      </p:cBhvr>
                                      <p:to>
                                        <p:strVal val="visible"/>
                                      </p:to>
                                    </p:set>
                                    <p:animEffect transition="in" filter="box(out)">
                                      <p:cBhvr>
                                        <p:cTn id="28" dur="500"/>
                                        <p:tgtEl>
                                          <p:spTgt spid="78867"/>
                                        </p:tgtEl>
                                      </p:cBhvr>
                                    </p:animEffect>
                                  </p:childTnLst>
                                  <p:subTnLst>
                                    <p:audio>
                                      <p:cMediaNode>
                                        <p:cTn display="0" masterRel="sameClick">
                                          <p:stCondLst>
                                            <p:cond evt="begin" delay="0">
                                              <p:tn val="26"/>
                                            </p:cond>
                                          </p:stCondLst>
                                          <p:endCondLst>
                                            <p:cond evt="onStopAudio" delay="0">
                                              <p:tgtEl>
                                                <p:sldTgt/>
                                              </p:tgtEl>
                                            </p:cond>
                                          </p:endCondLst>
                                        </p:cTn>
                                        <p:tgtEl>
                                          <p:sndTgt r:embed="rId3" name="Kamera"/>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78868"/>
                                        </p:tgtEl>
                                        <p:attrNameLst>
                                          <p:attrName>style.visibility</p:attrName>
                                        </p:attrNameLst>
                                      </p:cBhvr>
                                      <p:to>
                                        <p:strVal val="visible"/>
                                      </p:to>
                                    </p:set>
                                    <p:animEffect transition="in" filter="box(out)">
                                      <p:cBhvr>
                                        <p:cTn id="33" dur="500"/>
                                        <p:tgtEl>
                                          <p:spTgt spid="78868"/>
                                        </p:tgtEl>
                                      </p:cBhvr>
                                    </p:animEffect>
                                  </p:childTnLst>
                                  <p:subTnLst>
                                    <p:audio>
                                      <p:cMediaNode>
                                        <p:cTn display="0" masterRel="sameClick">
                                          <p:stCondLst>
                                            <p:cond evt="begin" delay="0">
                                              <p:tn val="31"/>
                                            </p:cond>
                                          </p:stCondLst>
                                          <p:endCondLst>
                                            <p:cond evt="onStopAudio" delay="0">
                                              <p:tgtEl>
                                                <p:sldTgt/>
                                              </p:tgtEl>
                                            </p:cond>
                                          </p:endCondLst>
                                        </p:cTn>
                                        <p:tgtEl>
                                          <p:sndTgt r:embed="rId3" name="Kamera"/>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78869"/>
                                        </p:tgtEl>
                                        <p:attrNameLst>
                                          <p:attrName>style.visibility</p:attrName>
                                        </p:attrNameLst>
                                      </p:cBhvr>
                                      <p:to>
                                        <p:strVal val="visible"/>
                                      </p:to>
                                    </p:set>
                                    <p:animEffect transition="in" filter="box(out)">
                                      <p:cBhvr>
                                        <p:cTn id="38" dur="500"/>
                                        <p:tgtEl>
                                          <p:spTgt spid="78869"/>
                                        </p:tgtEl>
                                      </p:cBhvr>
                                    </p:animEffect>
                                  </p:childTnLst>
                                  <p:subTnLst>
                                    <p:audio>
                                      <p:cMediaNode>
                                        <p:cTn display="0" masterRel="sameClick">
                                          <p:stCondLst>
                                            <p:cond evt="begin" delay="0">
                                              <p:tn val="36"/>
                                            </p:cond>
                                          </p:stCondLst>
                                          <p:endCondLst>
                                            <p:cond evt="onStopAudio" delay="0">
                                              <p:tgtEl>
                                                <p:sldTgt/>
                                              </p:tgtEl>
                                            </p:cond>
                                          </p:endCondLst>
                                        </p:cTn>
                                        <p:tgtEl>
                                          <p:sndTgt r:embed="rId3" name="Kamera"/>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78870"/>
                                        </p:tgtEl>
                                        <p:attrNameLst>
                                          <p:attrName>style.visibility</p:attrName>
                                        </p:attrNameLst>
                                      </p:cBhvr>
                                      <p:to>
                                        <p:strVal val="visible"/>
                                      </p:to>
                                    </p:set>
                                    <p:animEffect transition="in" filter="box(out)">
                                      <p:cBhvr>
                                        <p:cTn id="43" dur="500"/>
                                        <p:tgtEl>
                                          <p:spTgt spid="78870"/>
                                        </p:tgtEl>
                                      </p:cBhvr>
                                    </p:animEffect>
                                  </p:childTnLst>
                                  <p:subTnLst>
                                    <p:audio>
                                      <p:cMediaNode>
                                        <p:cTn display="0" masterRel="sameClick">
                                          <p:stCondLst>
                                            <p:cond evt="begin" delay="0">
                                              <p:tn val="4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9" grpId="0" autoUpdateAnimBg="0"/>
      <p:bldP spid="78867" grpId="0" animBg="1"/>
      <p:bldP spid="78868" grpId="0" animBg="1"/>
      <p:bldP spid="78869" grpId="0" animBg="1"/>
      <p:bldP spid="7887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hteck 79872">
            <a:extLst>
              <a:ext uri="{FF2B5EF4-FFF2-40B4-BE49-F238E27FC236}">
                <a16:creationId xmlns:a16="http://schemas.microsoft.com/office/drawing/2014/main" id="{DA3DE552-FAD7-40BC-8A4D-4146395A0FEA}"/>
              </a:ext>
            </a:extLst>
          </p:cNvPr>
          <p:cNvSpPr>
            <a:spLocks noChangeArrowheads="1"/>
          </p:cNvSpPr>
          <p:nvPr/>
        </p:nvSpPr>
        <p:spPr bwMode="auto">
          <a:xfrm>
            <a:off x="1219200" y="228600"/>
            <a:ext cx="769620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u="sng">
                <a:effectLst>
                  <a:outerShdw blurRad="38100" dist="38100" dir="2700000" algn="tl">
                    <a:srgbClr val="000000"/>
                  </a:outerShdw>
                </a:effectLst>
                <a:latin typeface="Times New Roman" panose="02020603050405020304" pitchFamily="18" charset="0"/>
              </a:rPr>
              <a:t>3.2.2. Prinzip</a:t>
            </a:r>
          </a:p>
          <a:p>
            <a:pPr>
              <a:spcBef>
                <a:spcPct val="50000"/>
              </a:spcBef>
            </a:pPr>
            <a:r>
              <a:rPr lang="de-DE" altLang="de-DE">
                <a:latin typeface="Times New Roman" panose="02020603050405020304" pitchFamily="18" charset="0"/>
              </a:rPr>
              <a:t>Die, in der Umgebung vorhandenen Mikroorganismen </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werden mit einem geeigneten Kulturmedium in Kontakt gebracht und durch Kolonienbildung sichtbar gemacht !</a:t>
            </a:r>
          </a:p>
          <a:p>
            <a:pPr>
              <a:spcBef>
                <a:spcPct val="50000"/>
              </a:spcBef>
            </a:pPr>
            <a:r>
              <a:rPr lang="de-DE" altLang="de-DE" b="1" u="sng">
                <a:effectLst>
                  <a:outerShdw blurRad="38100" dist="38100" dir="2700000" algn="tl">
                    <a:srgbClr val="000000"/>
                  </a:outerShdw>
                </a:effectLst>
                <a:latin typeface="Times New Roman" panose="02020603050405020304" pitchFamily="18" charset="0"/>
              </a:rPr>
              <a:t>3.2.3. Material</a:t>
            </a:r>
          </a:p>
          <a:p>
            <a:pPr>
              <a:spcBef>
                <a:spcPct val="50000"/>
              </a:spcBef>
            </a:pPr>
            <a:r>
              <a:rPr lang="de-DE" altLang="de-DE">
                <a:latin typeface="Times New Roman" panose="02020603050405020304" pitchFamily="18" charset="0"/>
              </a:rPr>
              <a:t>2-3 Papton - fleischextrakt - agarplatten, 2 abklatschplatten, verschiedene Objekte, Münzen, finger etc. , verschiedene Luftproben</a:t>
            </a:r>
          </a:p>
          <a:p>
            <a:pPr>
              <a:spcBef>
                <a:spcPct val="50000"/>
              </a:spcBef>
            </a:pPr>
            <a:r>
              <a:rPr lang="de-DE" altLang="de-DE" b="1" u="sng">
                <a:effectLst>
                  <a:outerShdw blurRad="38100" dist="38100" dir="2700000" algn="tl">
                    <a:srgbClr val="000000"/>
                  </a:outerShdw>
                </a:effectLst>
                <a:latin typeface="Times New Roman" panose="02020603050405020304" pitchFamily="18" charset="0"/>
              </a:rPr>
              <a:t>3.2.4. Durchführung</a:t>
            </a:r>
          </a:p>
          <a:p>
            <a:pPr>
              <a:spcBef>
                <a:spcPct val="50000"/>
              </a:spcBef>
            </a:pPr>
            <a:r>
              <a:rPr lang="de-DE" altLang="de-DE">
                <a:latin typeface="Times New Roman" panose="02020603050405020304" pitchFamily="18" charset="0"/>
              </a:rPr>
              <a:t>Eine Schale läßt man offen stehen, auf andere drückt man leicht fingerkuppen (vor und nach dem waschen), Lippen, münzen usw.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79873">
                                            <p:txEl>
                                              <p:pRg st="0" end="0"/>
                                            </p:txEl>
                                          </p:spTgt>
                                        </p:tgtEl>
                                        <p:attrNameLst>
                                          <p:attrName>style.visibility</p:attrName>
                                        </p:attrNameLst>
                                      </p:cBhvr>
                                      <p:to>
                                        <p:strVal val="visible"/>
                                      </p:to>
                                    </p:set>
                                    <p:anim calcmode="lin" valueType="num">
                                      <p:cBhvr additive="base">
                                        <p:cTn id="7" dur="300" fill="hold"/>
                                        <p:tgtEl>
                                          <p:spTgt spid="7987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7987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79873">
                                            <p:txEl>
                                              <p:pRg st="1" end="1"/>
                                            </p:txEl>
                                          </p:spTgt>
                                        </p:tgtEl>
                                        <p:attrNameLst>
                                          <p:attrName>style.visibility</p:attrName>
                                        </p:attrNameLst>
                                      </p:cBhvr>
                                      <p:to>
                                        <p:strVal val="visible"/>
                                      </p:to>
                                    </p:set>
                                    <p:anim calcmode="lin" valueType="num">
                                      <p:cBhvr additive="base">
                                        <p:cTn id="13" dur="300" fill="hold"/>
                                        <p:tgtEl>
                                          <p:spTgt spid="79873">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7987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79873">
                                            <p:txEl>
                                              <p:pRg st="3" end="3"/>
                                            </p:txEl>
                                          </p:spTgt>
                                        </p:tgtEl>
                                        <p:attrNameLst>
                                          <p:attrName>style.visibility</p:attrName>
                                        </p:attrNameLst>
                                      </p:cBhvr>
                                      <p:to>
                                        <p:strVal val="visible"/>
                                      </p:to>
                                    </p:set>
                                    <p:anim calcmode="lin" valueType="num">
                                      <p:cBhvr additive="base">
                                        <p:cTn id="19" dur="300" fill="hold"/>
                                        <p:tgtEl>
                                          <p:spTgt spid="79873">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7987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79873">
                                            <p:txEl>
                                              <p:pRg st="4" end="4"/>
                                            </p:txEl>
                                          </p:spTgt>
                                        </p:tgtEl>
                                        <p:attrNameLst>
                                          <p:attrName>style.visibility</p:attrName>
                                        </p:attrNameLst>
                                      </p:cBhvr>
                                      <p:to>
                                        <p:strVal val="visible"/>
                                      </p:to>
                                    </p:set>
                                    <p:anim calcmode="lin" valueType="num">
                                      <p:cBhvr additive="base">
                                        <p:cTn id="25" dur="300" fill="hold"/>
                                        <p:tgtEl>
                                          <p:spTgt spid="79873">
                                            <p:txEl>
                                              <p:pRg st="4" end="4"/>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7987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79873">
                                            <p:txEl>
                                              <p:pRg st="5" end="5"/>
                                            </p:txEl>
                                          </p:spTgt>
                                        </p:tgtEl>
                                        <p:attrNameLst>
                                          <p:attrName>style.visibility</p:attrName>
                                        </p:attrNameLst>
                                      </p:cBhvr>
                                      <p:to>
                                        <p:strVal val="visible"/>
                                      </p:to>
                                    </p:set>
                                    <p:anim calcmode="lin" valueType="num">
                                      <p:cBhvr additive="base">
                                        <p:cTn id="31" dur="300" fill="hold"/>
                                        <p:tgtEl>
                                          <p:spTgt spid="79873">
                                            <p:txEl>
                                              <p:pRg st="5" end="5"/>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7987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79873">
                                            <p:txEl>
                                              <p:pRg st="6" end="6"/>
                                            </p:txEl>
                                          </p:spTgt>
                                        </p:tgtEl>
                                        <p:attrNameLst>
                                          <p:attrName>style.visibility</p:attrName>
                                        </p:attrNameLst>
                                      </p:cBhvr>
                                      <p:to>
                                        <p:strVal val="visible"/>
                                      </p:to>
                                    </p:set>
                                    <p:anim calcmode="lin" valueType="num">
                                      <p:cBhvr additive="base">
                                        <p:cTn id="37" dur="300" fill="hold"/>
                                        <p:tgtEl>
                                          <p:spTgt spid="79873">
                                            <p:txEl>
                                              <p:pRg st="6" end="6"/>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7987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79873">
                                            <p:txEl>
                                              <p:pRg st="7" end="7"/>
                                            </p:txEl>
                                          </p:spTgt>
                                        </p:tgtEl>
                                        <p:attrNameLst>
                                          <p:attrName>style.visibility</p:attrName>
                                        </p:attrNameLst>
                                      </p:cBhvr>
                                      <p:to>
                                        <p:strVal val="visible"/>
                                      </p:to>
                                    </p:set>
                                    <p:anim calcmode="lin" valueType="num">
                                      <p:cBhvr additive="base">
                                        <p:cTn id="43" dur="300" fill="hold"/>
                                        <p:tgtEl>
                                          <p:spTgt spid="79873">
                                            <p:txEl>
                                              <p:pRg st="7" end="7"/>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7987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hteck 80896">
            <a:extLst>
              <a:ext uri="{FF2B5EF4-FFF2-40B4-BE49-F238E27FC236}">
                <a16:creationId xmlns:a16="http://schemas.microsoft.com/office/drawing/2014/main" id="{F8AAD4D2-1922-4DFD-B7A8-CD040458BD95}"/>
              </a:ext>
            </a:extLst>
          </p:cNvPr>
          <p:cNvSpPr>
            <a:spLocks noChangeArrowheads="1"/>
          </p:cNvSpPr>
          <p:nvPr/>
        </p:nvSpPr>
        <p:spPr bwMode="auto">
          <a:xfrm>
            <a:off x="1066800" y="76200"/>
            <a:ext cx="80740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a:latin typeface="Times New Roman" panose="02020603050405020304" pitchFamily="18" charset="0"/>
              </a:rPr>
              <a:t>Mit den Abklatschplatten werden Abdrücke von Oberflächen genommen.</a:t>
            </a:r>
          </a:p>
          <a:p>
            <a:r>
              <a:rPr lang="de-DE" altLang="de-DE">
                <a:latin typeface="Times New Roman" panose="02020603050405020304" pitchFamily="18" charset="0"/>
              </a:rPr>
              <a:t>Beschriften der Platten nicht vergessen! </a:t>
            </a:r>
          </a:p>
          <a:p>
            <a:endParaRPr lang="de-DE" altLang="de-DE">
              <a:latin typeface="Times New Roman" panose="02020603050405020304" pitchFamily="18" charset="0"/>
            </a:endParaRPr>
          </a:p>
          <a:p>
            <a:endParaRPr lang="de-DE" altLang="de-DE">
              <a:latin typeface="Times New Roman" panose="02020603050405020304" pitchFamily="18" charset="0"/>
            </a:endParaRPr>
          </a:p>
          <a:p>
            <a:r>
              <a:rPr lang="de-DE" altLang="de-DE">
                <a:latin typeface="Times New Roman" panose="02020603050405020304" pitchFamily="18" charset="0"/>
              </a:rPr>
              <a:t>Inkubation : 2 Tage 30°C</a:t>
            </a:r>
          </a:p>
        </p:txBody>
      </p:sp>
      <p:sp>
        <p:nvSpPr>
          <p:cNvPr id="80898" name="Ellipse 80897">
            <a:extLst>
              <a:ext uri="{FF2B5EF4-FFF2-40B4-BE49-F238E27FC236}">
                <a16:creationId xmlns:a16="http://schemas.microsoft.com/office/drawing/2014/main" id="{0B982E8B-1CD4-46CF-A6DE-4EAE25AB484B}"/>
              </a:ext>
            </a:extLst>
          </p:cNvPr>
          <p:cNvSpPr>
            <a:spLocks noChangeArrowheads="1"/>
          </p:cNvSpPr>
          <p:nvPr/>
        </p:nvSpPr>
        <p:spPr bwMode="auto">
          <a:xfrm>
            <a:off x="1358900" y="3492500"/>
            <a:ext cx="1549400" cy="1547813"/>
          </a:xfrm>
          <a:prstGeom prst="ellipse">
            <a:avLst/>
          </a:prstGeom>
          <a:solidFill>
            <a:srgbClr val="FFCC99"/>
          </a:solidFill>
          <a:ln w="1270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899" name="Ellipse 80898">
            <a:extLst>
              <a:ext uri="{FF2B5EF4-FFF2-40B4-BE49-F238E27FC236}">
                <a16:creationId xmlns:a16="http://schemas.microsoft.com/office/drawing/2014/main" id="{75732205-26E3-4592-B671-55AEF53F577C}"/>
              </a:ext>
            </a:extLst>
          </p:cNvPr>
          <p:cNvSpPr>
            <a:spLocks noChangeArrowheads="1"/>
          </p:cNvSpPr>
          <p:nvPr/>
        </p:nvSpPr>
        <p:spPr bwMode="auto">
          <a:xfrm>
            <a:off x="1358900" y="5245100"/>
            <a:ext cx="1549400" cy="1547813"/>
          </a:xfrm>
          <a:prstGeom prst="ellipse">
            <a:avLst/>
          </a:prstGeom>
          <a:solidFill>
            <a:srgbClr val="FFCC99"/>
          </a:solidFill>
          <a:ln w="1270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00" name="Form 80899">
            <a:extLst>
              <a:ext uri="{FF2B5EF4-FFF2-40B4-BE49-F238E27FC236}">
                <a16:creationId xmlns:a16="http://schemas.microsoft.com/office/drawing/2014/main" id="{A578DE87-D788-4160-B21C-605F68DBEF75}"/>
              </a:ext>
            </a:extLst>
          </p:cNvPr>
          <p:cNvSpPr>
            <a:spLocks/>
          </p:cNvSpPr>
          <p:nvPr/>
        </p:nvSpPr>
        <p:spPr bwMode="auto">
          <a:xfrm>
            <a:off x="1797050" y="5638800"/>
            <a:ext cx="414338" cy="336550"/>
          </a:xfrm>
          <a:custGeom>
            <a:avLst/>
            <a:gdLst>
              <a:gd name="T0" fmla="*/ 163 w 261"/>
              <a:gd name="T1" fmla="*/ 0 h 212"/>
              <a:gd name="T2" fmla="*/ 43 w 261"/>
              <a:gd name="T3" fmla="*/ 34 h 212"/>
              <a:gd name="T4" fmla="*/ 0 w 261"/>
              <a:gd name="T5" fmla="*/ 69 h 212"/>
              <a:gd name="T6" fmla="*/ 0 w 261"/>
              <a:gd name="T7" fmla="*/ 116 h 212"/>
              <a:gd name="T8" fmla="*/ 0 w 261"/>
              <a:gd name="T9" fmla="*/ 151 h 212"/>
              <a:gd name="T10" fmla="*/ 0 w 261"/>
              <a:gd name="T11" fmla="*/ 176 h 212"/>
              <a:gd name="T12" fmla="*/ 65 w 261"/>
              <a:gd name="T13" fmla="*/ 187 h 212"/>
              <a:gd name="T14" fmla="*/ 151 w 261"/>
              <a:gd name="T15" fmla="*/ 199 h 212"/>
              <a:gd name="T16" fmla="*/ 216 w 261"/>
              <a:gd name="T17" fmla="*/ 211 h 212"/>
              <a:gd name="T18" fmla="*/ 260 w 261"/>
              <a:gd name="T19" fmla="*/ 151 h 212"/>
              <a:gd name="T20" fmla="*/ 260 w 261"/>
              <a:gd name="T21" fmla="*/ 116 h 212"/>
              <a:gd name="T22" fmla="*/ 260 w 261"/>
              <a:gd name="T23" fmla="*/ 69 h 212"/>
              <a:gd name="T24" fmla="*/ 163 w 261"/>
              <a:gd name="T25" fmla="*/ 0 h 212"/>
              <a:gd name="T26" fmla="*/ 163 w 261"/>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1"/>
              <a:gd name="T43" fmla="*/ 0 h 212"/>
              <a:gd name="T44" fmla="*/ 0 w 261"/>
              <a:gd name="T45" fmla="*/ 0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1" h="212">
                <a:moveTo>
                  <a:pt x="163" y="0"/>
                </a:moveTo>
                <a:lnTo>
                  <a:pt x="43" y="34"/>
                </a:lnTo>
                <a:lnTo>
                  <a:pt x="0" y="69"/>
                </a:lnTo>
                <a:lnTo>
                  <a:pt x="0" y="116"/>
                </a:lnTo>
                <a:lnTo>
                  <a:pt x="0" y="151"/>
                </a:lnTo>
                <a:lnTo>
                  <a:pt x="0" y="176"/>
                </a:lnTo>
                <a:lnTo>
                  <a:pt x="65" y="187"/>
                </a:lnTo>
                <a:lnTo>
                  <a:pt x="151" y="199"/>
                </a:lnTo>
                <a:lnTo>
                  <a:pt x="216" y="211"/>
                </a:lnTo>
                <a:lnTo>
                  <a:pt x="260" y="151"/>
                </a:lnTo>
                <a:lnTo>
                  <a:pt x="260" y="116"/>
                </a:lnTo>
                <a:lnTo>
                  <a:pt x="260" y="69"/>
                </a:lnTo>
                <a:lnTo>
                  <a:pt x="163" y="0"/>
                </a:lnTo>
              </a:path>
            </a:pathLst>
          </a:custGeom>
          <a:gradFill rotWithShape="0">
            <a:gsLst>
              <a:gs pos="0">
                <a:srgbClr val="FFCC99"/>
              </a:gs>
              <a:gs pos="100000">
                <a:srgbClr val="FFCCCC"/>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01" name="Ellipse 80900">
            <a:extLst>
              <a:ext uri="{FF2B5EF4-FFF2-40B4-BE49-F238E27FC236}">
                <a16:creationId xmlns:a16="http://schemas.microsoft.com/office/drawing/2014/main" id="{5D61C6F1-E79C-4AD6-BB8B-2E6A6071F2B3}"/>
              </a:ext>
            </a:extLst>
          </p:cNvPr>
          <p:cNvSpPr>
            <a:spLocks noChangeArrowheads="1"/>
          </p:cNvSpPr>
          <p:nvPr/>
        </p:nvSpPr>
        <p:spPr bwMode="auto">
          <a:xfrm>
            <a:off x="2362200" y="5791200"/>
            <a:ext cx="228600" cy="304800"/>
          </a:xfrm>
          <a:prstGeom prst="ellipse">
            <a:avLst/>
          </a:pr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02" name="Ellipse 80901">
            <a:extLst>
              <a:ext uri="{FF2B5EF4-FFF2-40B4-BE49-F238E27FC236}">
                <a16:creationId xmlns:a16="http://schemas.microsoft.com/office/drawing/2014/main" id="{78956CFB-44D6-4BFB-B469-4DFFBCAF28DF}"/>
              </a:ext>
            </a:extLst>
          </p:cNvPr>
          <p:cNvSpPr>
            <a:spLocks noChangeArrowheads="1"/>
          </p:cNvSpPr>
          <p:nvPr/>
        </p:nvSpPr>
        <p:spPr bwMode="auto">
          <a:xfrm>
            <a:off x="2057400" y="6477000"/>
            <a:ext cx="152400" cy="152400"/>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03" name="Ellipse 80902">
            <a:extLst>
              <a:ext uri="{FF2B5EF4-FFF2-40B4-BE49-F238E27FC236}">
                <a16:creationId xmlns:a16="http://schemas.microsoft.com/office/drawing/2014/main" id="{F850D92F-7BBA-4765-9737-2988FB736857}"/>
              </a:ext>
            </a:extLst>
          </p:cNvPr>
          <p:cNvSpPr>
            <a:spLocks noChangeArrowheads="1"/>
          </p:cNvSpPr>
          <p:nvPr/>
        </p:nvSpPr>
        <p:spPr bwMode="auto">
          <a:xfrm>
            <a:off x="3479800" y="2870200"/>
            <a:ext cx="1346200" cy="1270000"/>
          </a:xfrm>
          <a:prstGeom prst="ellipse">
            <a:avLst/>
          </a:prstGeom>
          <a:solidFill>
            <a:schemeClr val="tx1"/>
          </a:solidFill>
          <a:ln w="1016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952" name="Ellipse 80903">
            <a:extLst>
              <a:ext uri="{FF2B5EF4-FFF2-40B4-BE49-F238E27FC236}">
                <a16:creationId xmlns:a16="http://schemas.microsoft.com/office/drawing/2014/main" id="{569E39DB-AD3A-4DBB-8068-A24C407DFE5E}"/>
              </a:ext>
            </a:extLst>
          </p:cNvPr>
          <p:cNvSpPr>
            <a:spLocks noChangeArrowheads="1"/>
          </p:cNvSpPr>
          <p:nvPr/>
        </p:nvSpPr>
        <p:spPr bwMode="auto">
          <a:xfrm>
            <a:off x="4044950" y="3435350"/>
            <a:ext cx="1397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05" name="Gerade Verbindung 80904">
            <a:extLst>
              <a:ext uri="{FF2B5EF4-FFF2-40B4-BE49-F238E27FC236}">
                <a16:creationId xmlns:a16="http://schemas.microsoft.com/office/drawing/2014/main" id="{B2548300-EA35-423E-8DD2-36A57B37348C}"/>
              </a:ext>
            </a:extLst>
          </p:cNvPr>
          <p:cNvSpPr>
            <a:spLocks noChangeShapeType="1"/>
          </p:cNvSpPr>
          <p:nvPr/>
        </p:nvSpPr>
        <p:spPr bwMode="auto">
          <a:xfrm flipV="1">
            <a:off x="4114800" y="29718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80906" name="Gerade Verbindung 80905">
            <a:extLst>
              <a:ext uri="{FF2B5EF4-FFF2-40B4-BE49-F238E27FC236}">
                <a16:creationId xmlns:a16="http://schemas.microsoft.com/office/drawing/2014/main" id="{B50EAD69-9393-43B0-8460-D359D7486477}"/>
              </a:ext>
            </a:extLst>
          </p:cNvPr>
          <p:cNvSpPr>
            <a:spLocks noChangeShapeType="1"/>
          </p:cNvSpPr>
          <p:nvPr/>
        </p:nvSpPr>
        <p:spPr bwMode="auto">
          <a:xfrm flipV="1">
            <a:off x="4114800" y="3124200"/>
            <a:ext cx="228600" cy="3810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80907" name="Gerade Verbindung 80906">
            <a:extLst>
              <a:ext uri="{FF2B5EF4-FFF2-40B4-BE49-F238E27FC236}">
                <a16:creationId xmlns:a16="http://schemas.microsoft.com/office/drawing/2014/main" id="{C81CDAD4-E85B-45BD-912C-1C96DAC04EE9}"/>
              </a:ext>
            </a:extLst>
          </p:cNvPr>
          <p:cNvSpPr>
            <a:spLocks noChangeShapeType="1"/>
          </p:cNvSpPr>
          <p:nvPr/>
        </p:nvSpPr>
        <p:spPr bwMode="auto">
          <a:xfrm>
            <a:off x="4114800" y="3505200"/>
            <a:ext cx="457200" cy="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80908" name="Gerade Verbindung 80907">
            <a:extLst>
              <a:ext uri="{FF2B5EF4-FFF2-40B4-BE49-F238E27FC236}">
                <a16:creationId xmlns:a16="http://schemas.microsoft.com/office/drawing/2014/main" id="{C8CFEA40-37FC-4BCA-8F50-B5B4E6443DFB}"/>
              </a:ext>
            </a:extLst>
          </p:cNvPr>
          <p:cNvSpPr>
            <a:spLocks noChangeShapeType="1"/>
          </p:cNvSpPr>
          <p:nvPr/>
        </p:nvSpPr>
        <p:spPr bwMode="auto">
          <a:xfrm>
            <a:off x="4114800" y="3505200"/>
            <a:ext cx="304800" cy="4572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80909" name="Gerade Verbindung 80908">
            <a:extLst>
              <a:ext uri="{FF2B5EF4-FFF2-40B4-BE49-F238E27FC236}">
                <a16:creationId xmlns:a16="http://schemas.microsoft.com/office/drawing/2014/main" id="{E80C9CD1-B53F-4041-8C92-792D092062BF}"/>
              </a:ext>
            </a:extLst>
          </p:cNvPr>
          <p:cNvSpPr>
            <a:spLocks noChangeShapeType="1"/>
          </p:cNvSpPr>
          <p:nvPr/>
        </p:nvSpPr>
        <p:spPr bwMode="auto">
          <a:xfrm>
            <a:off x="4114800" y="3505200"/>
            <a:ext cx="0" cy="533400"/>
          </a:xfrm>
          <a:prstGeom prst="line">
            <a:avLst/>
          </a:prstGeom>
          <a:noFill/>
          <a:ln w="12700" algn="ctr">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80910" name="Ellipse 80909">
            <a:extLst>
              <a:ext uri="{FF2B5EF4-FFF2-40B4-BE49-F238E27FC236}">
                <a16:creationId xmlns:a16="http://schemas.microsoft.com/office/drawing/2014/main" id="{1A4D5864-FE29-46BE-82B2-9A17AFEC09C7}"/>
              </a:ext>
            </a:extLst>
          </p:cNvPr>
          <p:cNvSpPr>
            <a:spLocks noChangeArrowheads="1"/>
          </p:cNvSpPr>
          <p:nvPr/>
        </p:nvSpPr>
        <p:spPr bwMode="auto">
          <a:xfrm>
            <a:off x="5207000" y="3987800"/>
            <a:ext cx="1244600" cy="1168400"/>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1" name="Ellipse 80910">
            <a:extLst>
              <a:ext uri="{FF2B5EF4-FFF2-40B4-BE49-F238E27FC236}">
                <a16:creationId xmlns:a16="http://schemas.microsoft.com/office/drawing/2014/main" id="{69078E52-FC78-4197-B817-B0368ABAFBAD}"/>
              </a:ext>
            </a:extLst>
          </p:cNvPr>
          <p:cNvSpPr>
            <a:spLocks noChangeArrowheads="1"/>
          </p:cNvSpPr>
          <p:nvPr/>
        </p:nvSpPr>
        <p:spPr bwMode="auto">
          <a:xfrm>
            <a:off x="5435600" y="5435600"/>
            <a:ext cx="1244600" cy="1168400"/>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2" name="Ellipse 80911">
            <a:extLst>
              <a:ext uri="{FF2B5EF4-FFF2-40B4-BE49-F238E27FC236}">
                <a16:creationId xmlns:a16="http://schemas.microsoft.com/office/drawing/2014/main" id="{CA4CCD79-40A3-4600-8E19-F851D4933265}"/>
              </a:ext>
            </a:extLst>
          </p:cNvPr>
          <p:cNvSpPr>
            <a:spLocks noChangeArrowheads="1"/>
          </p:cNvSpPr>
          <p:nvPr/>
        </p:nvSpPr>
        <p:spPr bwMode="auto">
          <a:xfrm>
            <a:off x="3225800" y="4216400"/>
            <a:ext cx="1244600" cy="1168400"/>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3" name="Ellipse 80912">
            <a:extLst>
              <a:ext uri="{FF2B5EF4-FFF2-40B4-BE49-F238E27FC236}">
                <a16:creationId xmlns:a16="http://schemas.microsoft.com/office/drawing/2014/main" id="{40C34D47-F5F9-42CF-8A51-E45D9FA51CB9}"/>
              </a:ext>
            </a:extLst>
          </p:cNvPr>
          <p:cNvSpPr>
            <a:spLocks noChangeArrowheads="1"/>
          </p:cNvSpPr>
          <p:nvPr/>
        </p:nvSpPr>
        <p:spPr bwMode="auto">
          <a:xfrm>
            <a:off x="3302000" y="5511800"/>
            <a:ext cx="1244600" cy="1168400"/>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4" name="Ellipse 80913">
            <a:extLst>
              <a:ext uri="{FF2B5EF4-FFF2-40B4-BE49-F238E27FC236}">
                <a16:creationId xmlns:a16="http://schemas.microsoft.com/office/drawing/2014/main" id="{3AF01951-AF6E-48B6-A5CA-FA710F72DAB2}"/>
              </a:ext>
            </a:extLst>
          </p:cNvPr>
          <p:cNvSpPr>
            <a:spLocks noChangeArrowheads="1"/>
          </p:cNvSpPr>
          <p:nvPr/>
        </p:nvSpPr>
        <p:spPr bwMode="auto">
          <a:xfrm>
            <a:off x="1549400" y="3683000"/>
            <a:ext cx="1244600" cy="1168400"/>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5" name="Ellipse 80914">
            <a:extLst>
              <a:ext uri="{FF2B5EF4-FFF2-40B4-BE49-F238E27FC236}">
                <a16:creationId xmlns:a16="http://schemas.microsoft.com/office/drawing/2014/main" id="{91434677-B11E-4700-AD71-183BCD1DCFD1}"/>
              </a:ext>
            </a:extLst>
          </p:cNvPr>
          <p:cNvSpPr>
            <a:spLocks noChangeArrowheads="1"/>
          </p:cNvSpPr>
          <p:nvPr/>
        </p:nvSpPr>
        <p:spPr bwMode="auto">
          <a:xfrm>
            <a:off x="1473200" y="5435600"/>
            <a:ext cx="1244600" cy="1168400"/>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0916" name="Ellipse 80915">
            <a:extLst>
              <a:ext uri="{FF2B5EF4-FFF2-40B4-BE49-F238E27FC236}">
                <a16:creationId xmlns:a16="http://schemas.microsoft.com/office/drawing/2014/main" id="{60C45703-DAFC-41A6-BE81-0CF66BA4D504}"/>
              </a:ext>
            </a:extLst>
          </p:cNvPr>
          <p:cNvSpPr>
            <a:spLocks noChangeArrowheads="1"/>
          </p:cNvSpPr>
          <p:nvPr/>
        </p:nvSpPr>
        <p:spPr bwMode="auto">
          <a:xfrm>
            <a:off x="7112000" y="2311400"/>
            <a:ext cx="1244600" cy="1168400"/>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129" name="Group 25">
            <a:extLst>
              <a:ext uri="{FF2B5EF4-FFF2-40B4-BE49-F238E27FC236}">
                <a16:creationId xmlns:a16="http://schemas.microsoft.com/office/drawing/2014/main" id="{3024B4EC-EC8A-4ED9-A742-73166279068B}"/>
              </a:ext>
            </a:extLst>
          </p:cNvPr>
          <p:cNvGrpSpPr>
            <a:grpSpLocks/>
          </p:cNvGrpSpPr>
          <p:nvPr/>
        </p:nvGrpSpPr>
        <p:grpSpPr bwMode="auto">
          <a:xfrm>
            <a:off x="7264400" y="4673600"/>
            <a:ext cx="1244600" cy="1168400"/>
            <a:chOff x="4576" y="2944"/>
            <a:chExt cx="784" cy="736"/>
          </a:xfrm>
        </p:grpSpPr>
        <p:sp>
          <p:nvSpPr>
            <p:cNvPr id="82966" name="Ellipse 80916">
              <a:extLst>
                <a:ext uri="{FF2B5EF4-FFF2-40B4-BE49-F238E27FC236}">
                  <a16:creationId xmlns:a16="http://schemas.microsoft.com/office/drawing/2014/main" id="{D08998F7-5CB7-49FD-9DE9-2DFC702E77D2}"/>
                </a:ext>
              </a:extLst>
            </p:cNvPr>
            <p:cNvSpPr>
              <a:spLocks noChangeArrowheads="1"/>
            </p:cNvSpPr>
            <p:nvPr/>
          </p:nvSpPr>
          <p:spPr bwMode="auto">
            <a:xfrm>
              <a:off x="4576" y="2944"/>
              <a:ext cx="784" cy="736"/>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967" name="Ellipse 80917">
              <a:extLst>
                <a:ext uri="{FF2B5EF4-FFF2-40B4-BE49-F238E27FC236}">
                  <a16:creationId xmlns:a16="http://schemas.microsoft.com/office/drawing/2014/main" id="{359A8430-D6CD-4457-9948-8170E6A2FD10}"/>
                </a:ext>
              </a:extLst>
            </p:cNvPr>
            <p:cNvSpPr>
              <a:spLocks noChangeArrowheads="1"/>
            </p:cNvSpPr>
            <p:nvPr/>
          </p:nvSpPr>
          <p:spPr bwMode="auto">
            <a:xfrm>
              <a:off x="4800" y="3168"/>
              <a:ext cx="96" cy="96"/>
            </a:xfrm>
            <a:prstGeom prst="ellipse">
              <a:avLst/>
            </a:pr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968" name="Ellipse 80918">
              <a:extLst>
                <a:ext uri="{FF2B5EF4-FFF2-40B4-BE49-F238E27FC236}">
                  <a16:creationId xmlns:a16="http://schemas.microsoft.com/office/drawing/2014/main" id="{3FD91AE4-369F-4E4A-ABC0-09FA298F03A1}"/>
                </a:ext>
              </a:extLst>
            </p:cNvPr>
            <p:cNvSpPr>
              <a:spLocks noChangeArrowheads="1"/>
            </p:cNvSpPr>
            <p:nvPr/>
          </p:nvSpPr>
          <p:spPr bwMode="auto">
            <a:xfrm>
              <a:off x="5136" y="3216"/>
              <a:ext cx="96" cy="144"/>
            </a:xfrm>
            <a:prstGeom prst="ellipse">
              <a:avLst/>
            </a:pr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969" name="Ellipse 80919">
              <a:extLst>
                <a:ext uri="{FF2B5EF4-FFF2-40B4-BE49-F238E27FC236}">
                  <a16:creationId xmlns:a16="http://schemas.microsoft.com/office/drawing/2014/main" id="{98D32E27-F74A-4E87-AFFA-3A4FA522C397}"/>
                </a:ext>
              </a:extLst>
            </p:cNvPr>
            <p:cNvSpPr>
              <a:spLocks noChangeArrowheads="1"/>
            </p:cNvSpPr>
            <p:nvPr/>
          </p:nvSpPr>
          <p:spPr bwMode="auto">
            <a:xfrm>
              <a:off x="4896" y="3456"/>
              <a:ext cx="96" cy="96"/>
            </a:xfrm>
            <a:prstGeom prst="ellipse">
              <a:avLst/>
            </a:pr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ox(out)">
                                      <p:cBhvr>
                                        <p:cTn id="7" dur="500"/>
                                        <p:tgtEl>
                                          <p:spTgt spid="80898"/>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box(out)">
                                      <p:cBhvr>
                                        <p:cTn id="12" dur="500"/>
                                        <p:tgtEl>
                                          <p:spTgt spid="80899"/>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box(out)">
                                      <p:cBhvr>
                                        <p:cTn id="17" dur="500"/>
                                        <p:tgtEl>
                                          <p:spTgt spid="80900"/>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0901"/>
                                        </p:tgtEl>
                                        <p:attrNameLst>
                                          <p:attrName>style.visibility</p:attrName>
                                        </p:attrNameLst>
                                      </p:cBhvr>
                                      <p:to>
                                        <p:strVal val="visible"/>
                                      </p:to>
                                    </p:set>
                                    <p:animEffect transition="in" filter="box(out)">
                                      <p:cBhvr>
                                        <p:cTn id="22" dur="500"/>
                                        <p:tgtEl>
                                          <p:spTgt spid="80901"/>
                                        </p:tgtEl>
                                      </p:cBhvr>
                                    </p:animEffect>
                                  </p:childTnLst>
                                  <p:subTnLst>
                                    <p:audio>
                                      <p:cMediaNode>
                                        <p:cTn display="0" masterRel="sameClick">
                                          <p:stCondLst>
                                            <p:cond evt="begin" delay="0">
                                              <p:tn val="20"/>
                                            </p:cond>
                                          </p:stCondLst>
                                          <p:endCondLst>
                                            <p:cond evt="onStopAudio" delay="0">
                                              <p:tgtEl>
                                                <p:sldTgt/>
                                              </p:tgtEl>
                                            </p:cond>
                                          </p:endCondLst>
                                        </p:cTn>
                                        <p:tgtEl>
                                          <p:sndTgt r:embed="rId2" name="Kamera"/>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0902"/>
                                        </p:tgtEl>
                                        <p:attrNameLst>
                                          <p:attrName>style.visibility</p:attrName>
                                        </p:attrNameLst>
                                      </p:cBhvr>
                                      <p:to>
                                        <p:strVal val="visible"/>
                                      </p:to>
                                    </p:set>
                                    <p:animEffect transition="in" filter="box(out)">
                                      <p:cBhvr>
                                        <p:cTn id="27" dur="500"/>
                                        <p:tgtEl>
                                          <p:spTgt spid="80902"/>
                                        </p:tgtEl>
                                      </p:cBhvr>
                                    </p:animEffect>
                                  </p:childTnLst>
                                  <p:subTnLst>
                                    <p:audio>
                                      <p:cMediaNode>
                                        <p:cTn display="0" masterRel="sameClick">
                                          <p:stCondLst>
                                            <p:cond evt="begin" delay="0">
                                              <p:tn val="25"/>
                                            </p:cond>
                                          </p:stCondLst>
                                          <p:endCondLst>
                                            <p:cond evt="onStopAudio" delay="0">
                                              <p:tgtEl>
                                                <p:sldTgt/>
                                              </p:tgtEl>
                                            </p:cond>
                                          </p:endCondLst>
                                        </p:cTn>
                                        <p:tgtEl>
                                          <p:sndTgt r:embed="rId2" name="Kamera"/>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0903"/>
                                        </p:tgtEl>
                                        <p:attrNameLst>
                                          <p:attrName>style.visibility</p:attrName>
                                        </p:attrNameLst>
                                      </p:cBhvr>
                                      <p:to>
                                        <p:strVal val="visible"/>
                                      </p:to>
                                    </p:set>
                                    <p:animEffect transition="in" filter="box(out)">
                                      <p:cBhvr>
                                        <p:cTn id="32" dur="500"/>
                                        <p:tgtEl>
                                          <p:spTgt spid="80903"/>
                                        </p:tgtEl>
                                      </p:cBhvr>
                                    </p:animEffect>
                                  </p:childTnLst>
                                  <p:subTnLst>
                                    <p:audio>
                                      <p:cMediaNode>
                                        <p:cTn display="0" masterRel="sameClick">
                                          <p:stCondLst>
                                            <p:cond evt="begin" delay="0">
                                              <p:tn val="30"/>
                                            </p:cond>
                                          </p:stCondLst>
                                          <p:endCondLst>
                                            <p:cond evt="onStopAudio" delay="0">
                                              <p:tgtEl>
                                                <p:sldTgt/>
                                              </p:tgtEl>
                                            </p:cond>
                                          </p:endCondLst>
                                        </p:cTn>
                                        <p:tgtEl>
                                          <p:sndTgt r:embed="rId2" name="Kamera"/>
                                        </p:tgtEl>
                                      </p:cMediaNode>
                                    </p:audio>
                                  </p:subTnLst>
                                </p:cTn>
                              </p:par>
                            </p:childTnLst>
                          </p:cTn>
                        </p:par>
                        <p:par>
                          <p:cTn id="33" fill="hold" nodeType="afterGroup">
                            <p:stCondLst>
                              <p:cond delay="500"/>
                            </p:stCondLst>
                            <p:childTnLst>
                              <p:par>
                                <p:cTn id="34" presetID="11" presetClass="entr" presetSubtype="0" fill="hold" nodeType="afterEffect">
                                  <p:stCondLst>
                                    <p:cond delay="0"/>
                                  </p:stCondLst>
                                  <p:childTnLst>
                                    <p:set>
                                      <p:cBhvr>
                                        <p:cTn id="35" dur="500">
                                          <p:stCondLst>
                                            <p:cond delay="0"/>
                                          </p:stCondLst>
                                        </p:cTn>
                                        <p:tgtEl>
                                          <p:spTgt spid="80905"/>
                                        </p:tgtEl>
                                        <p:attrNameLst>
                                          <p:attrName>style.visibility</p:attrName>
                                        </p:attrNameLst>
                                      </p:cBhvr>
                                      <p:to>
                                        <p:strVal val="visible"/>
                                      </p:to>
                                    </p:set>
                                  </p:childTnLst>
                                </p:cTn>
                              </p:par>
                            </p:childTnLst>
                          </p:cTn>
                        </p:par>
                        <p:par>
                          <p:cTn id="36" fill="hold" nodeType="afterGroup">
                            <p:stCondLst>
                              <p:cond delay="1000"/>
                            </p:stCondLst>
                            <p:childTnLst>
                              <p:par>
                                <p:cTn id="37" presetID="11" presetClass="entr" presetSubtype="0" fill="hold" nodeType="afterEffect">
                                  <p:stCondLst>
                                    <p:cond delay="0"/>
                                  </p:stCondLst>
                                  <p:childTnLst>
                                    <p:set>
                                      <p:cBhvr>
                                        <p:cTn id="38" dur="500">
                                          <p:stCondLst>
                                            <p:cond delay="0"/>
                                          </p:stCondLst>
                                        </p:cTn>
                                        <p:tgtEl>
                                          <p:spTgt spid="80906"/>
                                        </p:tgtEl>
                                        <p:attrNameLst>
                                          <p:attrName>style.visibility</p:attrName>
                                        </p:attrNameLst>
                                      </p:cBhvr>
                                      <p:to>
                                        <p:strVal val="visible"/>
                                      </p:to>
                                    </p:set>
                                  </p:childTnLst>
                                </p:cTn>
                              </p:par>
                            </p:childTnLst>
                          </p:cTn>
                        </p:par>
                        <p:par>
                          <p:cTn id="39" fill="hold" nodeType="afterGroup">
                            <p:stCondLst>
                              <p:cond delay="1500"/>
                            </p:stCondLst>
                            <p:childTnLst>
                              <p:par>
                                <p:cTn id="40" presetID="11" presetClass="entr" presetSubtype="0" fill="hold" nodeType="afterEffect">
                                  <p:stCondLst>
                                    <p:cond delay="0"/>
                                  </p:stCondLst>
                                  <p:childTnLst>
                                    <p:set>
                                      <p:cBhvr>
                                        <p:cTn id="41" dur="500">
                                          <p:stCondLst>
                                            <p:cond delay="0"/>
                                          </p:stCondLst>
                                        </p:cTn>
                                        <p:tgtEl>
                                          <p:spTgt spid="80907"/>
                                        </p:tgtEl>
                                        <p:attrNameLst>
                                          <p:attrName>style.visibility</p:attrName>
                                        </p:attrNameLst>
                                      </p:cBhvr>
                                      <p:to>
                                        <p:strVal val="visible"/>
                                      </p:to>
                                    </p:set>
                                  </p:childTnLst>
                                </p:cTn>
                              </p:par>
                            </p:childTnLst>
                          </p:cTn>
                        </p:par>
                        <p:par>
                          <p:cTn id="42" fill="hold" nodeType="afterGroup">
                            <p:stCondLst>
                              <p:cond delay="2000"/>
                            </p:stCondLst>
                            <p:childTnLst>
                              <p:par>
                                <p:cTn id="43" presetID="11" presetClass="entr" presetSubtype="0" fill="hold" nodeType="afterEffect">
                                  <p:stCondLst>
                                    <p:cond delay="0"/>
                                  </p:stCondLst>
                                  <p:childTnLst>
                                    <p:set>
                                      <p:cBhvr>
                                        <p:cTn id="44" dur="500">
                                          <p:stCondLst>
                                            <p:cond delay="0"/>
                                          </p:stCondLst>
                                        </p:cTn>
                                        <p:tgtEl>
                                          <p:spTgt spid="8090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nodeType="clickEffect">
                                  <p:stCondLst>
                                    <p:cond delay="0"/>
                                  </p:stCondLst>
                                  <p:childTnLst>
                                    <p:set>
                                      <p:cBhvr>
                                        <p:cTn id="48" dur="1" fill="hold">
                                          <p:stCondLst>
                                            <p:cond delay="0"/>
                                          </p:stCondLst>
                                        </p:cTn>
                                        <p:tgtEl>
                                          <p:spTgt spid="80909"/>
                                        </p:tgtEl>
                                        <p:attrNameLst>
                                          <p:attrName>style.visibility</p:attrName>
                                        </p:attrNameLst>
                                      </p:cBhvr>
                                      <p:to>
                                        <p:strVal val="visible"/>
                                      </p:to>
                                    </p:set>
                                    <p:animEffect transition="in" filter="box(out)">
                                      <p:cBhvr>
                                        <p:cTn id="49" dur="500"/>
                                        <p:tgtEl>
                                          <p:spTgt spid="80909"/>
                                        </p:tgtEl>
                                      </p:cBhvr>
                                    </p:animEffect>
                                  </p:childTnLst>
                                  <p:subTnLst>
                                    <p:audio>
                                      <p:cMediaNode>
                                        <p:cTn display="0" masterRel="sameClick">
                                          <p:stCondLst>
                                            <p:cond evt="begin" delay="0">
                                              <p:tn val="47"/>
                                            </p:cond>
                                          </p:stCondLst>
                                          <p:endCondLst>
                                            <p:cond evt="onStopAudio" delay="0">
                                              <p:tgtEl>
                                                <p:sldTgt/>
                                              </p:tgtEl>
                                            </p:cond>
                                          </p:endCondLst>
                                        </p:cTn>
                                        <p:tgtEl>
                                          <p:sndTgt r:embed="rId2" name="Kamera"/>
                                        </p:tgtEl>
                                      </p:cMediaNode>
                                    </p:audio>
                                  </p:subTnLst>
                                </p:cTn>
                              </p:par>
                            </p:childTnLst>
                          </p:cTn>
                        </p:par>
                        <p:par>
                          <p:cTn id="50" fill="hold" nodeType="afterGroup">
                            <p:stCondLst>
                              <p:cond delay="500"/>
                            </p:stCondLst>
                            <p:childTnLst>
                              <p:par>
                                <p:cTn id="51" presetID="11" presetClass="entr" presetSubtype="0" fill="hold" grpId="0" nodeType="afterEffect">
                                  <p:stCondLst>
                                    <p:cond delay="0"/>
                                  </p:stCondLst>
                                  <p:childTnLst>
                                    <p:set>
                                      <p:cBhvr>
                                        <p:cTn id="52" dur="500">
                                          <p:stCondLst>
                                            <p:cond delay="0"/>
                                          </p:stCondLst>
                                        </p:cTn>
                                        <p:tgtEl>
                                          <p:spTgt spid="80910"/>
                                        </p:tgtEl>
                                        <p:attrNameLst>
                                          <p:attrName>style.visibility</p:attrName>
                                        </p:attrNameLst>
                                      </p:cBhvr>
                                      <p:to>
                                        <p:strVal val="visible"/>
                                      </p:to>
                                    </p:set>
                                  </p:childTnLst>
                                </p:cTn>
                              </p:par>
                            </p:childTnLst>
                          </p:cTn>
                        </p:par>
                        <p:par>
                          <p:cTn id="53" fill="hold" nodeType="afterGroup">
                            <p:stCondLst>
                              <p:cond delay="1000"/>
                            </p:stCondLst>
                            <p:childTnLst>
                              <p:par>
                                <p:cTn id="54" presetID="11" presetClass="entr" presetSubtype="0" fill="hold" grpId="0" nodeType="afterEffect">
                                  <p:stCondLst>
                                    <p:cond delay="0"/>
                                  </p:stCondLst>
                                  <p:childTnLst>
                                    <p:set>
                                      <p:cBhvr>
                                        <p:cTn id="55" dur="500">
                                          <p:stCondLst>
                                            <p:cond delay="0"/>
                                          </p:stCondLst>
                                        </p:cTn>
                                        <p:tgtEl>
                                          <p:spTgt spid="80911"/>
                                        </p:tgtEl>
                                        <p:attrNameLst>
                                          <p:attrName>style.visibility</p:attrName>
                                        </p:attrNameLst>
                                      </p:cBhvr>
                                      <p:to>
                                        <p:strVal val="visible"/>
                                      </p:to>
                                    </p:set>
                                  </p:childTnLst>
                                </p:cTn>
                              </p:par>
                            </p:childTnLst>
                          </p:cTn>
                        </p:par>
                        <p:par>
                          <p:cTn id="56" fill="hold" nodeType="afterGroup">
                            <p:stCondLst>
                              <p:cond delay="1500"/>
                            </p:stCondLst>
                            <p:childTnLst>
                              <p:par>
                                <p:cTn id="57" presetID="11" presetClass="entr" presetSubtype="0" fill="hold" grpId="0" nodeType="afterEffect">
                                  <p:stCondLst>
                                    <p:cond delay="0"/>
                                  </p:stCondLst>
                                  <p:childTnLst>
                                    <p:set>
                                      <p:cBhvr>
                                        <p:cTn id="58" dur="500">
                                          <p:stCondLst>
                                            <p:cond delay="0"/>
                                          </p:stCondLst>
                                        </p:cTn>
                                        <p:tgtEl>
                                          <p:spTgt spid="80912"/>
                                        </p:tgtEl>
                                        <p:attrNameLst>
                                          <p:attrName>style.visibility</p:attrName>
                                        </p:attrNameLst>
                                      </p:cBhvr>
                                      <p:to>
                                        <p:strVal val="visible"/>
                                      </p:to>
                                    </p:set>
                                  </p:childTnLst>
                                </p:cTn>
                              </p:par>
                            </p:childTnLst>
                          </p:cTn>
                        </p:par>
                        <p:par>
                          <p:cTn id="59" fill="hold" nodeType="afterGroup">
                            <p:stCondLst>
                              <p:cond delay="2000"/>
                            </p:stCondLst>
                            <p:childTnLst>
                              <p:par>
                                <p:cTn id="60" presetID="11" presetClass="entr" presetSubtype="0" fill="hold" grpId="0" nodeType="afterEffect">
                                  <p:stCondLst>
                                    <p:cond delay="0"/>
                                  </p:stCondLst>
                                  <p:childTnLst>
                                    <p:set>
                                      <p:cBhvr>
                                        <p:cTn id="61" dur="500">
                                          <p:stCondLst>
                                            <p:cond delay="0"/>
                                          </p:stCondLst>
                                        </p:cTn>
                                        <p:tgtEl>
                                          <p:spTgt spid="80913"/>
                                        </p:tgtEl>
                                        <p:attrNameLst>
                                          <p:attrName>style.visibility</p:attrName>
                                        </p:attrNameLst>
                                      </p:cBhvr>
                                      <p:to>
                                        <p:strVal val="visible"/>
                                      </p:to>
                                    </p:set>
                                  </p:childTnLst>
                                </p:cTn>
                              </p:par>
                            </p:childTnLst>
                          </p:cTn>
                        </p:par>
                        <p:par>
                          <p:cTn id="62" fill="hold" nodeType="afterGroup">
                            <p:stCondLst>
                              <p:cond delay="2500"/>
                            </p:stCondLst>
                            <p:childTnLst>
                              <p:par>
                                <p:cTn id="63" presetID="11" presetClass="entr" presetSubtype="0" fill="hold" grpId="0" nodeType="afterEffect">
                                  <p:stCondLst>
                                    <p:cond delay="0"/>
                                  </p:stCondLst>
                                  <p:childTnLst>
                                    <p:set>
                                      <p:cBhvr>
                                        <p:cTn id="64" dur="500">
                                          <p:stCondLst>
                                            <p:cond delay="0"/>
                                          </p:stCondLst>
                                        </p:cTn>
                                        <p:tgtEl>
                                          <p:spTgt spid="80914"/>
                                        </p:tgtEl>
                                        <p:attrNameLst>
                                          <p:attrName>style.visibility</p:attrName>
                                        </p:attrNameLst>
                                      </p:cBhvr>
                                      <p:to>
                                        <p:strVal val="visible"/>
                                      </p:to>
                                    </p:set>
                                  </p:childTnLst>
                                </p:cTn>
                              </p:par>
                            </p:childTnLst>
                          </p:cTn>
                        </p:par>
                        <p:par>
                          <p:cTn id="65" fill="hold" nodeType="afterGroup">
                            <p:stCondLst>
                              <p:cond delay="3000"/>
                            </p:stCondLst>
                            <p:childTnLst>
                              <p:par>
                                <p:cTn id="66" presetID="11" presetClass="entr" presetSubtype="0" fill="hold" grpId="0" nodeType="afterEffect">
                                  <p:stCondLst>
                                    <p:cond delay="0"/>
                                  </p:stCondLst>
                                  <p:childTnLst>
                                    <p:set>
                                      <p:cBhvr>
                                        <p:cTn id="67" dur="500">
                                          <p:stCondLst>
                                            <p:cond delay="0"/>
                                          </p:stCondLst>
                                        </p:cTn>
                                        <p:tgtEl>
                                          <p:spTgt spid="8091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80916"/>
                                        </p:tgtEl>
                                        <p:attrNameLst>
                                          <p:attrName>style.visibility</p:attrName>
                                        </p:attrNameLst>
                                      </p:cBhvr>
                                      <p:to>
                                        <p:strVal val="visible"/>
                                      </p:to>
                                    </p:set>
                                    <p:animEffect transition="in" filter="box(out)">
                                      <p:cBhvr>
                                        <p:cTn id="72" dur="500"/>
                                        <p:tgtEl>
                                          <p:spTgt spid="80916"/>
                                        </p:tgtEl>
                                      </p:cBhvr>
                                    </p:animEffect>
                                  </p:childTnLst>
                                  <p:subTnLst>
                                    <p:audio>
                                      <p:cMediaNode>
                                        <p:cTn display="0" masterRel="sameClick">
                                          <p:stCondLst>
                                            <p:cond evt="begin" delay="0">
                                              <p:tn val="70"/>
                                            </p:cond>
                                          </p:stCondLst>
                                          <p:endCondLst>
                                            <p:cond evt="onStopAudio" delay="0">
                                              <p:tgtEl>
                                                <p:sldTgt/>
                                              </p:tgtEl>
                                            </p:cond>
                                          </p:endCondLst>
                                        </p:cTn>
                                        <p:tgtEl>
                                          <p:sndTgt r:embed="rId2" name="Kamera"/>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nodeType="clickEffect">
                                  <p:stCondLst>
                                    <p:cond delay="0"/>
                                  </p:stCondLst>
                                  <p:childTnLst>
                                    <p:set>
                                      <p:cBhvr>
                                        <p:cTn id="76" dur="1" fill="hold">
                                          <p:stCondLst>
                                            <p:cond delay="0"/>
                                          </p:stCondLst>
                                        </p:cTn>
                                        <p:tgtEl>
                                          <p:spTgt spid="7129"/>
                                        </p:tgtEl>
                                        <p:attrNameLst>
                                          <p:attrName>style.visibility</p:attrName>
                                        </p:attrNameLst>
                                      </p:cBhvr>
                                      <p:to>
                                        <p:strVal val="visible"/>
                                      </p:to>
                                    </p:set>
                                    <p:animEffect transition="in" filter="box(out)">
                                      <p:cBhvr>
                                        <p:cTn id="77" dur="500"/>
                                        <p:tgtEl>
                                          <p:spTgt spid="7129"/>
                                        </p:tgtEl>
                                      </p:cBhvr>
                                    </p:animEffect>
                                  </p:childTnLst>
                                  <p:subTnLst>
                                    <p:audio>
                                      <p:cMediaNode>
                                        <p:cTn display="0" masterRel="sameClick">
                                          <p:stCondLst>
                                            <p:cond evt="begin" delay="0">
                                              <p:tn val="7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animBg="1"/>
      <p:bldP spid="80900" grpId="0" animBg="1"/>
      <p:bldP spid="80901" grpId="0" animBg="1"/>
      <p:bldP spid="80902" grpId="0" animBg="1"/>
      <p:bldP spid="80903" grpId="0" animBg="1"/>
      <p:bldP spid="80910" grpId="0" animBg="1"/>
      <p:bldP spid="80911" grpId="0" animBg="1"/>
      <p:bldP spid="80912" grpId="0" animBg="1"/>
      <p:bldP spid="80913" grpId="0" animBg="1"/>
      <p:bldP spid="80914" grpId="0" animBg="1"/>
      <p:bldP spid="80915" grpId="0" animBg="1"/>
      <p:bldP spid="809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rm 81920">
            <a:extLst>
              <a:ext uri="{FF2B5EF4-FFF2-40B4-BE49-F238E27FC236}">
                <a16:creationId xmlns:a16="http://schemas.microsoft.com/office/drawing/2014/main" id="{499E145E-BD3C-4C27-9535-7464C2ECB7C0}"/>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3.2.5. Auswertung</a:t>
            </a:r>
          </a:p>
        </p:txBody>
      </p:sp>
      <p:sp>
        <p:nvSpPr>
          <p:cNvPr id="81922" name="Rechteck 81921">
            <a:extLst>
              <a:ext uri="{FF2B5EF4-FFF2-40B4-BE49-F238E27FC236}">
                <a16:creationId xmlns:a16="http://schemas.microsoft.com/office/drawing/2014/main" id="{1C55C00B-9978-42EF-8C33-B81A5D8794DC}"/>
              </a:ext>
            </a:extLst>
          </p:cNvPr>
          <p:cNvSpPr>
            <a:spLocks noChangeArrowheads="1"/>
          </p:cNvSpPr>
          <p:nvPr/>
        </p:nvSpPr>
        <p:spPr bwMode="auto">
          <a:xfrm>
            <a:off x="1219200" y="1905000"/>
            <a:ext cx="7620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Nach der Inkubation werden die Kolonien gezählt. Natürlich werden nur solche Keime nachgewiesen, die unter den gewählten Kulturbedingungen Kolonien bilden. Aus den der Luft ausgesetzten Platten wird berechnet, wieviel koloniebildende Einheiten (KBE) pro stunde und cm² auf die Paltte gefallen sind .</a:t>
            </a:r>
          </a:p>
        </p:txBody>
      </p:sp>
      <p:graphicFrame>
        <p:nvGraphicFramePr>
          <p:cNvPr id="81923" name="Object 3">
            <a:extLst>
              <a:ext uri="{FF2B5EF4-FFF2-40B4-BE49-F238E27FC236}">
                <a16:creationId xmlns:a16="http://schemas.microsoft.com/office/drawing/2014/main" id="{FC51A8D0-48F3-481B-B69C-9590AFA720CF}"/>
              </a:ext>
            </a:extLst>
          </p:cNvPr>
          <p:cNvGraphicFramePr>
            <a:graphicFrameLocks/>
          </p:cNvGraphicFramePr>
          <p:nvPr/>
        </p:nvGraphicFramePr>
        <p:xfrm>
          <a:off x="1300163" y="4322763"/>
          <a:ext cx="4795837" cy="2300287"/>
        </p:xfrm>
        <a:graphic>
          <a:graphicData uri="http://schemas.openxmlformats.org/presentationml/2006/ole">
            <mc:AlternateContent xmlns:mc="http://schemas.openxmlformats.org/markup-compatibility/2006">
              <mc:Choice xmlns:v="urn:schemas-microsoft-com:vml" Requires="v">
                <p:oleObj spid="_x0000_s1043" name="Formel" r:id="rId5" imgW="2260440" imgH="1091880" progId="Equation.2">
                  <p:embed/>
                </p:oleObj>
              </mc:Choice>
              <mc:Fallback>
                <p:oleObj name="Formel" r:id="rId5" imgW="2260440" imgH="1091880" progId="Equation.2">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163" y="4322763"/>
                        <a:ext cx="4795837"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535" name="Group 8">
            <a:extLst>
              <a:ext uri="{FF2B5EF4-FFF2-40B4-BE49-F238E27FC236}">
                <a16:creationId xmlns:a16="http://schemas.microsoft.com/office/drawing/2014/main" id="{539B5E25-636E-4DBC-8041-93A0668B2F2C}"/>
              </a:ext>
            </a:extLst>
          </p:cNvPr>
          <p:cNvGrpSpPr>
            <a:grpSpLocks/>
          </p:cNvGrpSpPr>
          <p:nvPr/>
        </p:nvGrpSpPr>
        <p:grpSpPr bwMode="auto">
          <a:xfrm>
            <a:off x="6883400" y="5435600"/>
            <a:ext cx="1244600" cy="1168400"/>
            <a:chOff x="4336" y="3424"/>
            <a:chExt cx="784" cy="736"/>
          </a:xfrm>
        </p:grpSpPr>
        <p:sp>
          <p:nvSpPr>
            <p:cNvPr id="1039" name="Ellipse 81923">
              <a:extLst>
                <a:ext uri="{FF2B5EF4-FFF2-40B4-BE49-F238E27FC236}">
                  <a16:creationId xmlns:a16="http://schemas.microsoft.com/office/drawing/2014/main" id="{BFDE8672-67F1-4630-A275-E98C3CDD26D7}"/>
                </a:ext>
              </a:extLst>
            </p:cNvPr>
            <p:cNvSpPr>
              <a:spLocks noChangeArrowheads="1"/>
            </p:cNvSpPr>
            <p:nvPr/>
          </p:nvSpPr>
          <p:spPr bwMode="auto">
            <a:xfrm>
              <a:off x="4336" y="3424"/>
              <a:ext cx="784" cy="736"/>
            </a:xfrm>
            <a:prstGeom prst="ellipse">
              <a:avLst/>
            </a:prstGeom>
            <a:gradFill rotWithShape="0">
              <a:gsLst>
                <a:gs pos="0">
                  <a:schemeClr val="folHlink"/>
                </a:gs>
                <a:gs pos="100000">
                  <a:srgbClr val="CBCBCB"/>
                </a:gs>
              </a:gsLst>
              <a:path path="shape">
                <a:fillToRect l="50000" t="50000" r="50000" b="50000"/>
              </a:path>
            </a:gra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40" name="Ellipse 81924">
              <a:extLst>
                <a:ext uri="{FF2B5EF4-FFF2-40B4-BE49-F238E27FC236}">
                  <a16:creationId xmlns:a16="http://schemas.microsoft.com/office/drawing/2014/main" id="{5AF887E3-B28F-4BA5-AC6A-FFE4DB99C476}"/>
                </a:ext>
              </a:extLst>
            </p:cNvPr>
            <p:cNvSpPr>
              <a:spLocks noChangeArrowheads="1"/>
            </p:cNvSpPr>
            <p:nvPr/>
          </p:nvSpPr>
          <p:spPr bwMode="auto">
            <a:xfrm>
              <a:off x="4560" y="3648"/>
              <a:ext cx="96" cy="96"/>
            </a:xfrm>
            <a:prstGeom prst="ellipse">
              <a:avLst/>
            </a:pr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41" name="Ellipse 81925">
              <a:extLst>
                <a:ext uri="{FF2B5EF4-FFF2-40B4-BE49-F238E27FC236}">
                  <a16:creationId xmlns:a16="http://schemas.microsoft.com/office/drawing/2014/main" id="{7D6B8EFF-B749-4D7F-BF1A-BD8295566851}"/>
                </a:ext>
              </a:extLst>
            </p:cNvPr>
            <p:cNvSpPr>
              <a:spLocks noChangeArrowheads="1"/>
            </p:cNvSpPr>
            <p:nvPr/>
          </p:nvSpPr>
          <p:spPr bwMode="auto">
            <a:xfrm>
              <a:off x="4896" y="3696"/>
              <a:ext cx="96" cy="144"/>
            </a:xfrm>
            <a:prstGeom prst="ellipse">
              <a:avLst/>
            </a:pr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42" name="Ellipse 81926">
              <a:extLst>
                <a:ext uri="{FF2B5EF4-FFF2-40B4-BE49-F238E27FC236}">
                  <a16:creationId xmlns:a16="http://schemas.microsoft.com/office/drawing/2014/main" id="{67DC2B41-6AC8-4F9C-9DD4-BEB784F654F9}"/>
                </a:ext>
              </a:extLst>
            </p:cNvPr>
            <p:cNvSpPr>
              <a:spLocks noChangeArrowheads="1"/>
            </p:cNvSpPr>
            <p:nvPr/>
          </p:nvSpPr>
          <p:spPr bwMode="auto">
            <a:xfrm>
              <a:off x="4656" y="3936"/>
              <a:ext cx="96" cy="96"/>
            </a:xfrm>
            <a:prstGeom prst="ellipse">
              <a:avLst/>
            </a:pr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1173" name="Group 18">
            <a:extLst>
              <a:ext uri="{FF2B5EF4-FFF2-40B4-BE49-F238E27FC236}">
                <a16:creationId xmlns:a16="http://schemas.microsoft.com/office/drawing/2014/main" id="{CBD34424-D596-4BB5-91F7-8856A8C513A3}"/>
              </a:ext>
            </a:extLst>
          </p:cNvPr>
          <p:cNvGrpSpPr>
            <a:grpSpLocks/>
          </p:cNvGrpSpPr>
          <p:nvPr/>
        </p:nvGrpSpPr>
        <p:grpSpPr bwMode="auto">
          <a:xfrm>
            <a:off x="7169150" y="5721350"/>
            <a:ext cx="749300" cy="596900"/>
            <a:chOff x="4516" y="3604"/>
            <a:chExt cx="472" cy="376"/>
          </a:xfrm>
        </p:grpSpPr>
        <p:sp>
          <p:nvSpPr>
            <p:cNvPr id="1030" name="Ellipse 81928">
              <a:extLst>
                <a:ext uri="{FF2B5EF4-FFF2-40B4-BE49-F238E27FC236}">
                  <a16:creationId xmlns:a16="http://schemas.microsoft.com/office/drawing/2014/main" id="{4CF09239-8B84-4180-A5B2-6F6BF11F5697}"/>
                </a:ext>
              </a:extLst>
            </p:cNvPr>
            <p:cNvSpPr>
              <a:spLocks noChangeArrowheads="1"/>
            </p:cNvSpPr>
            <p:nvPr/>
          </p:nvSpPr>
          <p:spPr bwMode="auto">
            <a:xfrm>
              <a:off x="4564" y="3604"/>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1" name="Ellipse 81929">
              <a:extLst>
                <a:ext uri="{FF2B5EF4-FFF2-40B4-BE49-F238E27FC236}">
                  <a16:creationId xmlns:a16="http://schemas.microsoft.com/office/drawing/2014/main" id="{94D22D9C-079F-4256-9452-069FFD20BEC7}"/>
                </a:ext>
              </a:extLst>
            </p:cNvPr>
            <p:cNvSpPr>
              <a:spLocks noChangeArrowheads="1"/>
            </p:cNvSpPr>
            <p:nvPr/>
          </p:nvSpPr>
          <p:spPr bwMode="auto">
            <a:xfrm>
              <a:off x="4660" y="3652"/>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2" name="Ellipse 81930">
              <a:extLst>
                <a:ext uri="{FF2B5EF4-FFF2-40B4-BE49-F238E27FC236}">
                  <a16:creationId xmlns:a16="http://schemas.microsoft.com/office/drawing/2014/main" id="{6FC37296-3C7A-4AB7-9069-4B8FF20A6597}"/>
                </a:ext>
              </a:extLst>
            </p:cNvPr>
            <p:cNvSpPr>
              <a:spLocks noChangeArrowheads="1"/>
            </p:cNvSpPr>
            <p:nvPr/>
          </p:nvSpPr>
          <p:spPr bwMode="auto">
            <a:xfrm>
              <a:off x="4516" y="3700"/>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3" name="Ellipse 81931">
              <a:extLst>
                <a:ext uri="{FF2B5EF4-FFF2-40B4-BE49-F238E27FC236}">
                  <a16:creationId xmlns:a16="http://schemas.microsoft.com/office/drawing/2014/main" id="{F2B5DBF7-0BB2-4741-A3BC-5875AFC852D6}"/>
                </a:ext>
              </a:extLst>
            </p:cNvPr>
            <p:cNvSpPr>
              <a:spLocks noChangeArrowheads="1"/>
            </p:cNvSpPr>
            <p:nvPr/>
          </p:nvSpPr>
          <p:spPr bwMode="auto">
            <a:xfrm>
              <a:off x="4612" y="3748"/>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4" name="Ellipse 81932">
              <a:extLst>
                <a:ext uri="{FF2B5EF4-FFF2-40B4-BE49-F238E27FC236}">
                  <a16:creationId xmlns:a16="http://schemas.microsoft.com/office/drawing/2014/main" id="{2B541525-9608-42D1-B890-C63E801CA16B}"/>
                </a:ext>
              </a:extLst>
            </p:cNvPr>
            <p:cNvSpPr>
              <a:spLocks noChangeArrowheads="1"/>
            </p:cNvSpPr>
            <p:nvPr/>
          </p:nvSpPr>
          <p:spPr bwMode="auto">
            <a:xfrm>
              <a:off x="4612" y="3604"/>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5" name="Ellipse 81933">
              <a:extLst>
                <a:ext uri="{FF2B5EF4-FFF2-40B4-BE49-F238E27FC236}">
                  <a16:creationId xmlns:a16="http://schemas.microsoft.com/office/drawing/2014/main" id="{66453E8B-FB7A-466E-A6C2-D0CC0A24E504}"/>
                </a:ext>
              </a:extLst>
            </p:cNvPr>
            <p:cNvSpPr>
              <a:spLocks noChangeArrowheads="1"/>
            </p:cNvSpPr>
            <p:nvPr/>
          </p:nvSpPr>
          <p:spPr bwMode="auto">
            <a:xfrm>
              <a:off x="4900" y="3700"/>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6" name="Ellipse 81934">
              <a:extLst>
                <a:ext uri="{FF2B5EF4-FFF2-40B4-BE49-F238E27FC236}">
                  <a16:creationId xmlns:a16="http://schemas.microsoft.com/office/drawing/2014/main" id="{0455DA3B-5A98-4D48-B233-81A095051CC1}"/>
                </a:ext>
              </a:extLst>
            </p:cNvPr>
            <p:cNvSpPr>
              <a:spLocks noChangeArrowheads="1"/>
            </p:cNvSpPr>
            <p:nvPr/>
          </p:nvSpPr>
          <p:spPr bwMode="auto">
            <a:xfrm>
              <a:off x="4948" y="3796"/>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7" name="Ellipse 81935">
              <a:extLst>
                <a:ext uri="{FF2B5EF4-FFF2-40B4-BE49-F238E27FC236}">
                  <a16:creationId xmlns:a16="http://schemas.microsoft.com/office/drawing/2014/main" id="{3150F484-52F0-4E98-92CF-E88BBF74C62E}"/>
                </a:ext>
              </a:extLst>
            </p:cNvPr>
            <p:cNvSpPr>
              <a:spLocks noChangeArrowheads="1"/>
            </p:cNvSpPr>
            <p:nvPr/>
          </p:nvSpPr>
          <p:spPr bwMode="auto">
            <a:xfrm>
              <a:off x="4852" y="3748"/>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8" name="Ellipse 81936">
              <a:extLst>
                <a:ext uri="{FF2B5EF4-FFF2-40B4-BE49-F238E27FC236}">
                  <a16:creationId xmlns:a16="http://schemas.microsoft.com/office/drawing/2014/main" id="{CF42568B-E68D-4841-8FB1-223F599B6F32}"/>
                </a:ext>
              </a:extLst>
            </p:cNvPr>
            <p:cNvSpPr>
              <a:spLocks noChangeArrowheads="1"/>
            </p:cNvSpPr>
            <p:nvPr/>
          </p:nvSpPr>
          <p:spPr bwMode="auto">
            <a:xfrm>
              <a:off x="4708" y="3940"/>
              <a:ext cx="40" cy="40"/>
            </a:xfrm>
            <a:prstGeom prst="ellipse">
              <a:avLst/>
            </a:prstGeom>
            <a:solidFill>
              <a:srgbClr val="969696"/>
            </a:solidFill>
            <a:ln w="12700" algn="ctr">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3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819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81923"/>
                                        </p:tgtEl>
                                        <p:attrNameLst>
                                          <p:attrName>style.visibility</p:attrName>
                                        </p:attrNameLst>
                                      </p:cBhvr>
                                      <p:to>
                                        <p:strVal val="visible"/>
                                      </p:to>
                                    </p:set>
                                    <p:animEffect transition="in" filter="box(out)">
                                      <p:cBhvr>
                                        <p:cTn id="13" dur="500"/>
                                        <p:tgtEl>
                                          <p:spTgt spid="81923"/>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5535"/>
                                        </p:tgtEl>
                                        <p:attrNameLst>
                                          <p:attrName>style.visibility</p:attrName>
                                        </p:attrNameLst>
                                      </p:cBhvr>
                                      <p:to>
                                        <p:strVal val="visible"/>
                                      </p:to>
                                    </p:set>
                                    <p:animEffect transition="in" filter="box(out)">
                                      <p:cBhvr>
                                        <p:cTn id="18" dur="500"/>
                                        <p:tgtEl>
                                          <p:spTgt spid="5535"/>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173"/>
                                        </p:tgtEl>
                                        <p:attrNameLst>
                                          <p:attrName>style.visibility</p:attrName>
                                        </p:attrNameLst>
                                      </p:cBhvr>
                                      <p:to>
                                        <p:strVal val="visible"/>
                                      </p:to>
                                    </p:set>
                                    <p:animEffect transition="in" filter="dissolve">
                                      <p:cBhvr>
                                        <p:cTn id="23" dur="500"/>
                                        <p:tgtEl>
                                          <p:spTgt spid="11173"/>
                                        </p:tgtEl>
                                      </p:cBhvr>
                                    </p:animEffect>
                                  </p:childTnLst>
                                  <p:subTnLst>
                                    <p:audio>
                                      <p:cMediaNode>
                                        <p:cTn display="0" masterRel="sameClick">
                                          <p:stCondLst>
                                            <p:cond evt="begin" delay="0">
                                              <p:tn val="21"/>
                                            </p:cond>
                                          </p:stCondLst>
                                          <p:endCondLst>
                                            <p:cond evt="onStopAudio" delay="0">
                                              <p:tgtEl>
                                                <p:sldTgt/>
                                              </p:tgtEl>
                                            </p:cond>
                                          </p:endCondLst>
                                        </p:cTn>
                                        <p:tgtEl>
                                          <p:sndTgt r:embed="rId4" name="Robotz Menü-Pop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Form 82944">
            <a:extLst>
              <a:ext uri="{FF2B5EF4-FFF2-40B4-BE49-F238E27FC236}">
                <a16:creationId xmlns:a16="http://schemas.microsoft.com/office/drawing/2014/main" id="{7384A549-B0D9-4AEB-A7BF-96B75F502388}"/>
              </a:ext>
            </a:extLst>
          </p:cNvPr>
          <p:cNvSpPr>
            <a:spLocks noGrp="1" noChangeArrowheads="1"/>
          </p:cNvSpPr>
          <p:nvPr>
            <p:ph type="ctrTitle"/>
          </p:nvPr>
        </p:nvSpPr>
        <p:spPr>
          <a:xfrm>
            <a:off x="1219200" y="1676400"/>
            <a:ext cx="7772400" cy="1143000"/>
          </a:xfrm>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3.3. Anlegen von Verdünnungs-reihen und Bestimmung der Bak-terienzahl nach der Gußplatten-methode</a:t>
            </a:r>
          </a:p>
        </p:txBody>
      </p:sp>
      <p:sp>
        <p:nvSpPr>
          <p:cNvPr id="82946" name="Form 82945">
            <a:extLst>
              <a:ext uri="{FF2B5EF4-FFF2-40B4-BE49-F238E27FC236}">
                <a16:creationId xmlns:a16="http://schemas.microsoft.com/office/drawing/2014/main" id="{64B26D3C-FD00-464C-83C3-CDABCD1F91DB}"/>
              </a:ext>
            </a:extLst>
          </p:cNvPr>
          <p:cNvSpPr>
            <a:spLocks noGrp="1" noChangeArrowheads="1"/>
          </p:cNvSpPr>
          <p:nvPr>
            <p:ph type="subTitle" idx="1"/>
          </p:nvPr>
        </p:nvSpPr>
        <p:spPr>
          <a:xfrm>
            <a:off x="1905000" y="3886200"/>
            <a:ext cx="6400800" cy="1752600"/>
          </a:xfrm>
          <a:noFill/>
        </p:spPr>
        <p:txBody>
          <a:bodyPr/>
          <a:lstStyle/>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3.3.1. Aufgabe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5"/>
                                        </p:tgtEl>
                                        <p:attrNameLst>
                                          <p:attrName>style.visibility</p:attrName>
                                        </p:attrNameLst>
                                      </p:cBhvr>
                                      <p:to>
                                        <p:strVal val="visible"/>
                                      </p:to>
                                    </p:set>
                                    <p:anim calcmode="lin" valueType="num">
                                      <p:cBhvr additive="base">
                                        <p:cTn id="7" dur="500" fill="hold"/>
                                        <p:tgtEl>
                                          <p:spTgt spid="82945"/>
                                        </p:tgtEl>
                                        <p:attrNameLst>
                                          <p:attrName>ppt_x</p:attrName>
                                        </p:attrNameLst>
                                      </p:cBhvr>
                                      <p:tavLst>
                                        <p:tav tm="0">
                                          <p:val>
                                            <p:strVal val="0-#ppt_w/2"/>
                                          </p:val>
                                        </p:tav>
                                        <p:tav tm="100000">
                                          <p:val>
                                            <p:strVal val="#ppt_x"/>
                                          </p:val>
                                        </p:tav>
                                      </p:tavLst>
                                    </p:anim>
                                    <p:anim calcmode="lin" valueType="num">
                                      <p:cBhvr additive="base">
                                        <p:cTn id="8" dur="500" fill="hold"/>
                                        <p:tgtEl>
                                          <p:spTgt spid="829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6"/>
                                        </p:tgtEl>
                                        <p:attrNameLst>
                                          <p:attrName>style.visibility</p:attrName>
                                        </p:attrNameLst>
                                      </p:cBhvr>
                                      <p:to>
                                        <p:strVal val="visible"/>
                                      </p:to>
                                    </p:set>
                                    <p:anim calcmode="lin" valueType="num">
                                      <p:cBhvr additive="base">
                                        <p:cTn id="13" dur="500" fill="hold"/>
                                        <p:tgtEl>
                                          <p:spTgt spid="82946"/>
                                        </p:tgtEl>
                                        <p:attrNameLst>
                                          <p:attrName>ppt_x</p:attrName>
                                        </p:attrNameLst>
                                      </p:cBhvr>
                                      <p:tavLst>
                                        <p:tav tm="0">
                                          <p:val>
                                            <p:strVal val="0-#ppt_w/2"/>
                                          </p:val>
                                        </p:tav>
                                        <p:tav tm="100000">
                                          <p:val>
                                            <p:strVal val="#ppt_x"/>
                                          </p:val>
                                        </p:tav>
                                      </p:tavLst>
                                    </p:anim>
                                    <p:anim calcmode="lin" valueType="num">
                                      <p:cBhvr additive="base">
                                        <p:cTn id="14" dur="500" fill="hold"/>
                                        <p:tgtEl>
                                          <p:spTgt spid="829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 grpId="0" autoUpdateAnimBg="0"/>
      <p:bldP spid="8294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Form 10240">
            <a:extLst>
              <a:ext uri="{FF2B5EF4-FFF2-40B4-BE49-F238E27FC236}">
                <a16:creationId xmlns:a16="http://schemas.microsoft.com/office/drawing/2014/main" id="{589E8E39-42C6-4007-AD1B-0AD5997C8D1C}"/>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auch noch zu beachten</a:t>
            </a:r>
          </a:p>
        </p:txBody>
      </p:sp>
      <p:sp>
        <p:nvSpPr>
          <p:cNvPr id="10242" name="Form 10241">
            <a:extLst>
              <a:ext uri="{FF2B5EF4-FFF2-40B4-BE49-F238E27FC236}">
                <a16:creationId xmlns:a16="http://schemas.microsoft.com/office/drawing/2014/main" id="{43FD14F3-5DB7-471C-87DB-20CAFCC00DCF}"/>
              </a:ext>
            </a:extLst>
          </p:cNvPr>
          <p:cNvSpPr>
            <a:spLocks noGrp="1" noChangeArrowheads="1"/>
          </p:cNvSpPr>
          <p:nvPr>
            <p:ph type="body" idx="1"/>
          </p:nvPr>
        </p:nvSpPr>
        <p:spPr>
          <a:noFill/>
        </p:spPr>
        <p:txBody>
          <a:bodyPr/>
          <a:lstStyle/>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sterile Stopfen nur am oberen aus dem Gefäß ragenden Teil anfassen, dabei während der manipulation zwischen dem kleinen Finger und dem Handballen halten, ohne die sterilen teile des  Stopfens zu berühren.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sterile Stopfen, die noch weiter benutzt werden sollen</a:t>
            </a:r>
            <a:r>
              <a:rPr lang="de-DE" altLang="de-DE" b="1">
                <a:effectLst>
                  <a:outerShdw blurRad="38100" dist="38100" dir="2700000" algn="tl">
                    <a:srgbClr val="000000"/>
                  </a:outerShdw>
                </a:effectLst>
                <a:latin typeface="Times New Roman" panose="02020603050405020304" pitchFamily="18" charset="0"/>
                <a:cs typeface="Arial" panose="020B0604020202020204" pitchFamily="34" charset="0"/>
              </a:rPr>
              <a:t> nie </a:t>
            </a: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auf dem Tisch liegen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Querschläg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Querschläg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Form 83968">
            <a:extLst>
              <a:ext uri="{FF2B5EF4-FFF2-40B4-BE49-F238E27FC236}">
                <a16:creationId xmlns:a16="http://schemas.microsoft.com/office/drawing/2014/main" id="{1A59B28A-9446-41B3-9E0D-C003E341073E}"/>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3.3.1. Aufagbe</a:t>
            </a:r>
          </a:p>
        </p:txBody>
      </p:sp>
      <p:sp>
        <p:nvSpPr>
          <p:cNvPr id="83970" name="Rechteck 83969">
            <a:extLst>
              <a:ext uri="{FF2B5EF4-FFF2-40B4-BE49-F238E27FC236}">
                <a16:creationId xmlns:a16="http://schemas.microsoft.com/office/drawing/2014/main" id="{72AE955D-2F2E-4663-A5E0-84029EFD90D7}"/>
              </a:ext>
            </a:extLst>
          </p:cNvPr>
          <p:cNvSpPr>
            <a:spLocks noChangeArrowheads="1"/>
          </p:cNvSpPr>
          <p:nvPr/>
        </p:nvSpPr>
        <p:spPr bwMode="auto">
          <a:xfrm>
            <a:off x="1219200" y="1981200"/>
            <a:ext cx="769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Verdünnung einer Bakteriensuspension durch Anlegen einer Verdünnungsreihe, sowie Bestimmung der Bakterien-konzentration mit der Gußplattenmethode.</a:t>
            </a:r>
          </a:p>
        </p:txBody>
      </p:sp>
      <p:sp>
        <p:nvSpPr>
          <p:cNvPr id="83971" name="Ellipse 83970">
            <a:extLst>
              <a:ext uri="{FF2B5EF4-FFF2-40B4-BE49-F238E27FC236}">
                <a16:creationId xmlns:a16="http://schemas.microsoft.com/office/drawing/2014/main" id="{93551384-E403-4AA6-9D30-D75154BFF1B8}"/>
              </a:ext>
            </a:extLst>
          </p:cNvPr>
          <p:cNvSpPr>
            <a:spLocks noChangeArrowheads="1"/>
          </p:cNvSpPr>
          <p:nvPr/>
        </p:nvSpPr>
        <p:spPr bwMode="auto">
          <a:xfrm>
            <a:off x="1473200" y="3835400"/>
            <a:ext cx="939800" cy="863600"/>
          </a:xfrm>
          <a:prstGeom prst="ellipse">
            <a:avLst/>
          </a:prstGeom>
          <a:solidFill>
            <a:schemeClr val="folHlink"/>
          </a:solid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3972" name="Ellipse 83971">
            <a:extLst>
              <a:ext uri="{FF2B5EF4-FFF2-40B4-BE49-F238E27FC236}">
                <a16:creationId xmlns:a16="http://schemas.microsoft.com/office/drawing/2014/main" id="{164DAD9E-8608-423C-880B-A1148A57F448}"/>
              </a:ext>
            </a:extLst>
          </p:cNvPr>
          <p:cNvSpPr>
            <a:spLocks noChangeArrowheads="1"/>
          </p:cNvSpPr>
          <p:nvPr/>
        </p:nvSpPr>
        <p:spPr bwMode="auto">
          <a:xfrm>
            <a:off x="2692400" y="3911600"/>
            <a:ext cx="939800" cy="863600"/>
          </a:xfrm>
          <a:prstGeom prst="ellipse">
            <a:avLst/>
          </a:prstGeom>
          <a:pattFill prst="smCheck">
            <a:fgClr>
              <a:schemeClr val="folHlink"/>
            </a:fgClr>
            <a:bgClr>
              <a:schemeClr val="tx1"/>
            </a:bgClr>
          </a:patt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3973" name="Ellipse 83972">
            <a:extLst>
              <a:ext uri="{FF2B5EF4-FFF2-40B4-BE49-F238E27FC236}">
                <a16:creationId xmlns:a16="http://schemas.microsoft.com/office/drawing/2014/main" id="{65E9BA82-A2D4-4491-BFF7-054D5EBB17D8}"/>
              </a:ext>
            </a:extLst>
          </p:cNvPr>
          <p:cNvSpPr>
            <a:spLocks noChangeArrowheads="1"/>
          </p:cNvSpPr>
          <p:nvPr/>
        </p:nvSpPr>
        <p:spPr bwMode="auto">
          <a:xfrm>
            <a:off x="3987800" y="3987800"/>
            <a:ext cx="939800" cy="863600"/>
          </a:xfrm>
          <a:prstGeom prst="ellipse">
            <a:avLst/>
          </a:prstGeom>
          <a:pattFill prst="pct25">
            <a:fgClr>
              <a:schemeClr val="folHlink"/>
            </a:fgClr>
            <a:bgClr>
              <a:schemeClr val="tx1"/>
            </a:bgClr>
          </a:patt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3974" name="Ellipse 83973">
            <a:extLst>
              <a:ext uri="{FF2B5EF4-FFF2-40B4-BE49-F238E27FC236}">
                <a16:creationId xmlns:a16="http://schemas.microsoft.com/office/drawing/2014/main" id="{03F86294-AF72-4940-AD28-E1E5A8E7618A}"/>
              </a:ext>
            </a:extLst>
          </p:cNvPr>
          <p:cNvSpPr>
            <a:spLocks noChangeArrowheads="1"/>
          </p:cNvSpPr>
          <p:nvPr/>
        </p:nvSpPr>
        <p:spPr bwMode="auto">
          <a:xfrm>
            <a:off x="5283200" y="4064000"/>
            <a:ext cx="939800" cy="863600"/>
          </a:xfrm>
          <a:prstGeom prst="ellipse">
            <a:avLst/>
          </a:prstGeom>
          <a:pattFill prst="pct20">
            <a:fgClr>
              <a:schemeClr val="folHlink"/>
            </a:fgClr>
            <a:bgClr>
              <a:schemeClr val="tx1"/>
            </a:bgClr>
          </a:patt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3975" name="Ellipse 83974">
            <a:extLst>
              <a:ext uri="{FF2B5EF4-FFF2-40B4-BE49-F238E27FC236}">
                <a16:creationId xmlns:a16="http://schemas.microsoft.com/office/drawing/2014/main" id="{33AB05BE-A2B7-4777-93DF-134B6437B126}"/>
              </a:ext>
            </a:extLst>
          </p:cNvPr>
          <p:cNvSpPr>
            <a:spLocks noChangeArrowheads="1"/>
          </p:cNvSpPr>
          <p:nvPr/>
        </p:nvSpPr>
        <p:spPr bwMode="auto">
          <a:xfrm>
            <a:off x="6731000" y="4064000"/>
            <a:ext cx="939800" cy="863600"/>
          </a:xfrm>
          <a:prstGeom prst="ellipse">
            <a:avLst/>
          </a:prstGeom>
          <a:pattFill prst="pct10">
            <a:fgClr>
              <a:schemeClr val="folHlink"/>
            </a:fgClr>
            <a:bgClr>
              <a:schemeClr val="tx1"/>
            </a:bgClr>
          </a:pattFill>
          <a:ln w="508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69"/>
                                        </p:tgtEl>
                                        <p:attrNameLst>
                                          <p:attrName>style.visibility</p:attrName>
                                        </p:attrNameLst>
                                      </p:cBhvr>
                                      <p:to>
                                        <p:strVal val="visible"/>
                                      </p:to>
                                    </p:set>
                                    <p:anim calcmode="lin" valueType="num">
                                      <p:cBhvr additive="base">
                                        <p:cTn id="7" dur="500" fill="hold"/>
                                        <p:tgtEl>
                                          <p:spTgt spid="83969"/>
                                        </p:tgtEl>
                                        <p:attrNameLst>
                                          <p:attrName>ppt_x</p:attrName>
                                        </p:attrNameLst>
                                      </p:cBhvr>
                                      <p:tavLst>
                                        <p:tav tm="0">
                                          <p:val>
                                            <p:strVal val="0-#ppt_w/2"/>
                                          </p:val>
                                        </p:tav>
                                        <p:tav tm="100000">
                                          <p:val>
                                            <p:strVal val="#ppt_x"/>
                                          </p:val>
                                        </p:tav>
                                      </p:tavLst>
                                    </p:anim>
                                    <p:anim calcmode="lin" valueType="num">
                                      <p:cBhvr additive="base">
                                        <p:cTn id="8" dur="500" fill="hold"/>
                                        <p:tgtEl>
                                          <p:spTgt spid="839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83970">
                                            <p:txEl>
                                              <p:pRg st="0" end="0"/>
                                            </p:txEl>
                                          </p:spTgt>
                                        </p:tgtEl>
                                        <p:attrNameLst>
                                          <p:attrName>style.visibility</p:attrName>
                                        </p:attrNameLst>
                                      </p:cBhvr>
                                      <p:to>
                                        <p:strVal val="visible"/>
                                      </p:to>
                                    </p:set>
                                    <p:anim calcmode="lin" valueType="num">
                                      <p:cBhvr additive="base">
                                        <p:cTn id="13" dur="3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839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83971"/>
                                        </p:tgtEl>
                                        <p:attrNameLst>
                                          <p:attrName>style.visibility</p:attrName>
                                        </p:attrNameLst>
                                      </p:cBhvr>
                                      <p:to>
                                        <p:strVal val="visible"/>
                                      </p:to>
                                    </p:set>
                                    <p:animEffect transition="in" filter="box(out)">
                                      <p:cBhvr>
                                        <p:cTn id="19" dur="500"/>
                                        <p:tgtEl>
                                          <p:spTgt spid="83971"/>
                                        </p:tgtEl>
                                      </p:cBhvr>
                                    </p:animEffect>
                                  </p:childTnLst>
                                  <p:subTnLst>
                                    <p:audio>
                                      <p:cMediaNode>
                                        <p:cTn display="0" masterRel="sameClick">
                                          <p:stCondLst>
                                            <p:cond evt="begin" delay="0">
                                              <p:tn val="17"/>
                                            </p:cond>
                                          </p:stCondLst>
                                          <p:endCondLst>
                                            <p:cond evt="onStopAudio" delay="0">
                                              <p:tgtEl>
                                                <p:sldTgt/>
                                              </p:tgtEl>
                                            </p:cond>
                                          </p:endCondLst>
                                        </p:cTn>
                                        <p:tgtEl>
                                          <p:sndTgt r:embed="rId3" name="Kamera"/>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83972"/>
                                        </p:tgtEl>
                                        <p:attrNameLst>
                                          <p:attrName>style.visibility</p:attrName>
                                        </p:attrNameLst>
                                      </p:cBhvr>
                                      <p:to>
                                        <p:strVal val="visible"/>
                                      </p:to>
                                    </p:set>
                                    <p:animEffect transition="in" filter="box(out)">
                                      <p:cBhvr>
                                        <p:cTn id="24" dur="500"/>
                                        <p:tgtEl>
                                          <p:spTgt spid="83972"/>
                                        </p:tgtEl>
                                      </p:cBhvr>
                                    </p:animEffect>
                                  </p:childTnLst>
                                  <p:subTnLst>
                                    <p:audio>
                                      <p:cMediaNode>
                                        <p:cTn display="0" masterRel="sameClick">
                                          <p:stCondLst>
                                            <p:cond evt="begin" delay="0">
                                              <p:tn val="22"/>
                                            </p:cond>
                                          </p:stCondLst>
                                          <p:endCondLst>
                                            <p:cond evt="onStopAudio" delay="0">
                                              <p:tgtEl>
                                                <p:sldTgt/>
                                              </p:tgtEl>
                                            </p:cond>
                                          </p:endCondLst>
                                        </p:cTn>
                                        <p:tgtEl>
                                          <p:sndTgt r:embed="rId3" name="Kamera"/>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83973"/>
                                        </p:tgtEl>
                                        <p:attrNameLst>
                                          <p:attrName>style.visibility</p:attrName>
                                        </p:attrNameLst>
                                      </p:cBhvr>
                                      <p:to>
                                        <p:strVal val="visible"/>
                                      </p:to>
                                    </p:set>
                                    <p:animEffect transition="in" filter="box(out)">
                                      <p:cBhvr>
                                        <p:cTn id="29" dur="500"/>
                                        <p:tgtEl>
                                          <p:spTgt spid="83973"/>
                                        </p:tgtEl>
                                      </p:cBhvr>
                                    </p:animEffect>
                                  </p:childTnLst>
                                  <p:subTnLst>
                                    <p:audio>
                                      <p:cMediaNode>
                                        <p:cTn display="0" masterRel="sameClick">
                                          <p:stCondLst>
                                            <p:cond evt="begin" delay="0">
                                              <p:tn val="27"/>
                                            </p:cond>
                                          </p:stCondLst>
                                          <p:endCondLst>
                                            <p:cond evt="onStopAudio" delay="0">
                                              <p:tgtEl>
                                                <p:sldTgt/>
                                              </p:tgtEl>
                                            </p:cond>
                                          </p:endCondLst>
                                        </p:cTn>
                                        <p:tgtEl>
                                          <p:sndTgt r:embed="rId3" name="Kamera"/>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83974"/>
                                        </p:tgtEl>
                                        <p:attrNameLst>
                                          <p:attrName>style.visibility</p:attrName>
                                        </p:attrNameLst>
                                      </p:cBhvr>
                                      <p:to>
                                        <p:strVal val="visible"/>
                                      </p:to>
                                    </p:set>
                                    <p:animEffect transition="in" filter="box(out)">
                                      <p:cBhvr>
                                        <p:cTn id="34" dur="500"/>
                                        <p:tgtEl>
                                          <p:spTgt spid="83974"/>
                                        </p:tgtEl>
                                      </p:cBhvr>
                                    </p:animEffect>
                                  </p:childTnLst>
                                  <p:subTnLst>
                                    <p:audio>
                                      <p:cMediaNode>
                                        <p:cTn display="0" masterRel="sameClick">
                                          <p:stCondLst>
                                            <p:cond evt="begin" delay="0">
                                              <p:tn val="32"/>
                                            </p:cond>
                                          </p:stCondLst>
                                          <p:endCondLst>
                                            <p:cond evt="onStopAudio" delay="0">
                                              <p:tgtEl>
                                                <p:sldTgt/>
                                              </p:tgtEl>
                                            </p:cond>
                                          </p:endCondLst>
                                        </p:cTn>
                                        <p:tgtEl>
                                          <p:sndTgt r:embed="rId3" name="Kamera"/>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83975"/>
                                        </p:tgtEl>
                                        <p:attrNameLst>
                                          <p:attrName>style.visibility</p:attrName>
                                        </p:attrNameLst>
                                      </p:cBhvr>
                                      <p:to>
                                        <p:strVal val="visible"/>
                                      </p:to>
                                    </p:set>
                                    <p:animEffect transition="in" filter="box(out)">
                                      <p:cBhvr>
                                        <p:cTn id="39" dur="500"/>
                                        <p:tgtEl>
                                          <p:spTgt spid="83975"/>
                                        </p:tgtEl>
                                      </p:cBhvr>
                                    </p:animEffect>
                                  </p:childTnLst>
                                  <p:subTnLst>
                                    <p:audio>
                                      <p:cMediaNode>
                                        <p:cTn display="0" masterRel="sameClick">
                                          <p:stCondLst>
                                            <p:cond evt="begin" delay="0">
                                              <p:tn val="37"/>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autoUpdateAnimBg="0"/>
      <p:bldP spid="83970" grpId="0" build="p" autoUpdateAnimBg="0"/>
      <p:bldP spid="83971" grpId="0" animBg="1"/>
      <p:bldP spid="83972" grpId="0" animBg="1"/>
      <p:bldP spid="83973" grpId="0" animBg="1"/>
      <p:bldP spid="83974" grpId="0" animBg="1"/>
      <p:bldP spid="83975"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Form 84992">
            <a:extLst>
              <a:ext uri="{FF2B5EF4-FFF2-40B4-BE49-F238E27FC236}">
                <a16:creationId xmlns:a16="http://schemas.microsoft.com/office/drawing/2014/main" id="{EF5A763D-2C85-4504-A659-EB7769B060D2}"/>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3.3.2. Prinzip</a:t>
            </a:r>
          </a:p>
        </p:txBody>
      </p:sp>
      <p:sp>
        <p:nvSpPr>
          <p:cNvPr id="84994" name="Rechteck 84993">
            <a:extLst>
              <a:ext uri="{FF2B5EF4-FFF2-40B4-BE49-F238E27FC236}">
                <a16:creationId xmlns:a16="http://schemas.microsoft.com/office/drawing/2014/main" id="{193AAA30-27F2-44B1-A078-96DB8A8657FA}"/>
              </a:ext>
            </a:extLst>
          </p:cNvPr>
          <p:cNvSpPr>
            <a:spLocks noChangeArrowheads="1"/>
          </p:cNvSpPr>
          <p:nvPr/>
        </p:nvSpPr>
        <p:spPr bwMode="auto">
          <a:xfrm>
            <a:off x="1219200" y="1973263"/>
            <a:ext cx="74676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Zur Bestimmung von Bakterienkonzentrationen ist es meis-tens nötig, die Ausgangskonzentration durch verdünnen in genau bekannten Abstufungen soweit zu senken, daß die Bakterienzahl mit mikrobiologischen Methoden- z.B. der Gußplattenmethode - bestimmt werden kann. (Näveke S. 80) </a:t>
            </a:r>
          </a:p>
          <a:p>
            <a:pPr>
              <a:spcBef>
                <a:spcPct val="50000"/>
              </a:spcBef>
            </a:pPr>
            <a:r>
              <a:rPr lang="de-DE" altLang="de-DE">
                <a:latin typeface="Times New Roman" panose="02020603050405020304" pitchFamily="18" charset="0"/>
              </a:rPr>
              <a:t>Bei der Gußplattenmethode wird ein bekanntes Volumen, z.b. 1ml der zuvor entsprechend verdünnten Bakterien-kultur, mit flüssigen Agar in einer sterilen Petrischale vermischt. Nach  dem Erstarren des Agars werden die Platten  bebrütet und die gewachsenen Kolonien werden ausgezählt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 calcmode="lin" valueType="num">
                                      <p:cBhvr additive="base">
                                        <p:cTn id="7" dur="500" fill="hold"/>
                                        <p:tgtEl>
                                          <p:spTgt spid="84993"/>
                                        </p:tgtEl>
                                        <p:attrNameLst>
                                          <p:attrName>ppt_x</p:attrName>
                                        </p:attrNameLst>
                                      </p:cBhvr>
                                      <p:tavLst>
                                        <p:tav tm="0">
                                          <p:val>
                                            <p:strVal val="0-#ppt_w/2"/>
                                          </p:val>
                                        </p:tav>
                                        <p:tav tm="100000">
                                          <p:val>
                                            <p:strVal val="#ppt_x"/>
                                          </p:val>
                                        </p:tav>
                                      </p:tavLst>
                                    </p:anim>
                                    <p:anim calcmode="lin" valueType="num">
                                      <p:cBhvr additive="base">
                                        <p:cTn id="8" dur="500" fill="hold"/>
                                        <p:tgtEl>
                                          <p:spTgt spid="849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84994">
                                            <p:txEl>
                                              <p:pRg st="0" end="0"/>
                                            </p:txEl>
                                          </p:spTgt>
                                        </p:tgtEl>
                                        <p:attrNameLst>
                                          <p:attrName>style.visibility</p:attrName>
                                        </p:attrNameLst>
                                      </p:cBhvr>
                                      <p:to>
                                        <p:strVal val="visible"/>
                                      </p:to>
                                    </p:set>
                                    <p:anim calcmode="lin" valueType="num">
                                      <p:cBhvr additive="base">
                                        <p:cTn id="13" dur="300" fill="hold"/>
                                        <p:tgtEl>
                                          <p:spTgt spid="84994">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849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84994">
                                            <p:txEl>
                                              <p:pRg st="1" end="1"/>
                                            </p:txEl>
                                          </p:spTgt>
                                        </p:tgtEl>
                                        <p:attrNameLst>
                                          <p:attrName>style.visibility</p:attrName>
                                        </p:attrNameLst>
                                      </p:cBhvr>
                                      <p:to>
                                        <p:strVal val="visible"/>
                                      </p:to>
                                    </p:set>
                                    <p:anim calcmode="lin" valueType="num">
                                      <p:cBhvr additive="base">
                                        <p:cTn id="19" dur="300" fill="hold"/>
                                        <p:tgtEl>
                                          <p:spTgt spid="84994">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8499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autoUpdateAnimBg="0"/>
      <p:bldP spid="84994"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Rechteck 86016">
            <a:extLst>
              <a:ext uri="{FF2B5EF4-FFF2-40B4-BE49-F238E27FC236}">
                <a16:creationId xmlns:a16="http://schemas.microsoft.com/office/drawing/2014/main" id="{F0DDB694-C217-4859-83D0-2D53F83EF6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6017"/>
                                        </p:tgtEl>
                                        <p:attrNameLst>
                                          <p:attrName>style.visibility</p:attrName>
                                        </p:attrNameLst>
                                      </p:cBhvr>
                                      <p:to>
                                        <p:strVal val="visible"/>
                                      </p:to>
                                    </p:set>
                                    <p:animEffect transition="in" filter="box(out)">
                                      <p:cBhvr>
                                        <p:cTn id="7" dur="500"/>
                                        <p:tgtEl>
                                          <p:spTgt spid="8601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Rechteck 87040">
            <a:extLst>
              <a:ext uri="{FF2B5EF4-FFF2-40B4-BE49-F238E27FC236}">
                <a16:creationId xmlns:a16="http://schemas.microsoft.com/office/drawing/2014/main" id="{A10C5D52-A464-4E3A-BF9D-388FEEB71A1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0"/>
            <a:ext cx="655955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7041"/>
                                        </p:tgtEl>
                                        <p:attrNameLst>
                                          <p:attrName>style.visibility</p:attrName>
                                        </p:attrNameLst>
                                      </p:cBhvr>
                                      <p:to>
                                        <p:strVal val="visible"/>
                                      </p:to>
                                    </p:set>
                                    <p:animEffect transition="in" filter="box(out)">
                                      <p:cBhvr>
                                        <p:cTn id="7" dur="500"/>
                                        <p:tgtEl>
                                          <p:spTgt spid="8704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Rechteck 88064">
            <a:extLst>
              <a:ext uri="{FF2B5EF4-FFF2-40B4-BE49-F238E27FC236}">
                <a16:creationId xmlns:a16="http://schemas.microsoft.com/office/drawing/2014/main" id="{537A5BAE-1700-40A2-A170-B95FF1C310B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9142413"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8065"/>
                                        </p:tgtEl>
                                        <p:attrNameLst>
                                          <p:attrName>style.visibility</p:attrName>
                                        </p:attrNameLst>
                                      </p:cBhvr>
                                      <p:to>
                                        <p:strVal val="visible"/>
                                      </p:to>
                                    </p:set>
                                    <p:animEffect transition="in" filter="box(out)">
                                      <p:cBhvr>
                                        <p:cTn id="7" dur="500"/>
                                        <p:tgtEl>
                                          <p:spTgt spid="8806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Rechteck 89088">
            <a:extLst>
              <a:ext uri="{FF2B5EF4-FFF2-40B4-BE49-F238E27FC236}">
                <a16:creationId xmlns:a16="http://schemas.microsoft.com/office/drawing/2014/main" id="{7CEE4BAC-3375-4E44-908C-22392C3D48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
            <a:ext cx="9142413"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9089"/>
                                        </p:tgtEl>
                                        <p:attrNameLst>
                                          <p:attrName>style.visibility</p:attrName>
                                        </p:attrNameLst>
                                      </p:cBhvr>
                                      <p:to>
                                        <p:strVal val="visible"/>
                                      </p:to>
                                    </p:set>
                                    <p:animEffect transition="in" filter="box(out)">
                                      <p:cBhvr>
                                        <p:cTn id="7" dur="500"/>
                                        <p:tgtEl>
                                          <p:spTgt spid="8908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llipse 90112">
            <a:extLst>
              <a:ext uri="{FF2B5EF4-FFF2-40B4-BE49-F238E27FC236}">
                <a16:creationId xmlns:a16="http://schemas.microsoft.com/office/drawing/2014/main" id="{AE7521B9-DCD5-4CD7-93D6-668E465BB72A}"/>
              </a:ext>
            </a:extLst>
          </p:cNvPr>
          <p:cNvSpPr>
            <a:spLocks noChangeArrowheads="1"/>
          </p:cNvSpPr>
          <p:nvPr/>
        </p:nvSpPr>
        <p:spPr bwMode="auto">
          <a:xfrm>
            <a:off x="1968500" y="3568700"/>
            <a:ext cx="2616200" cy="2540000"/>
          </a:xfrm>
          <a:prstGeom prst="ellipse">
            <a:avLst/>
          </a:prstGeom>
          <a:solidFill>
            <a:srgbClr val="CBCBCB"/>
          </a:solidFill>
          <a:ln w="1270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14" name="Ellipse 90113">
            <a:extLst>
              <a:ext uri="{FF2B5EF4-FFF2-40B4-BE49-F238E27FC236}">
                <a16:creationId xmlns:a16="http://schemas.microsoft.com/office/drawing/2014/main" id="{AB291256-5147-4172-976D-658C26319F63}"/>
              </a:ext>
            </a:extLst>
          </p:cNvPr>
          <p:cNvSpPr>
            <a:spLocks noChangeArrowheads="1"/>
          </p:cNvSpPr>
          <p:nvPr/>
        </p:nvSpPr>
        <p:spPr bwMode="auto">
          <a:xfrm>
            <a:off x="2057400" y="3657600"/>
            <a:ext cx="2438400" cy="236220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15" name="Ellipse 90114">
            <a:extLst>
              <a:ext uri="{FF2B5EF4-FFF2-40B4-BE49-F238E27FC236}">
                <a16:creationId xmlns:a16="http://schemas.microsoft.com/office/drawing/2014/main" id="{F4D3651C-A89E-4F65-BD8E-5D11E2AB74FB}"/>
              </a:ext>
            </a:extLst>
          </p:cNvPr>
          <p:cNvSpPr>
            <a:spLocks noChangeArrowheads="1"/>
          </p:cNvSpPr>
          <p:nvPr/>
        </p:nvSpPr>
        <p:spPr bwMode="auto">
          <a:xfrm>
            <a:off x="2825750" y="41973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16" name="Ellipse 90115">
            <a:extLst>
              <a:ext uri="{FF2B5EF4-FFF2-40B4-BE49-F238E27FC236}">
                <a16:creationId xmlns:a16="http://schemas.microsoft.com/office/drawing/2014/main" id="{BC818293-487B-47D3-B123-67D8FF2A0011}"/>
              </a:ext>
            </a:extLst>
          </p:cNvPr>
          <p:cNvSpPr>
            <a:spLocks noChangeArrowheads="1"/>
          </p:cNvSpPr>
          <p:nvPr/>
        </p:nvSpPr>
        <p:spPr bwMode="auto">
          <a:xfrm>
            <a:off x="2825750" y="43497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17" name="Ellipse 90116">
            <a:extLst>
              <a:ext uri="{FF2B5EF4-FFF2-40B4-BE49-F238E27FC236}">
                <a16:creationId xmlns:a16="http://schemas.microsoft.com/office/drawing/2014/main" id="{1FE17EA3-AA61-4C3E-9A81-553ECFDE60A0}"/>
              </a:ext>
            </a:extLst>
          </p:cNvPr>
          <p:cNvSpPr>
            <a:spLocks noChangeArrowheads="1"/>
          </p:cNvSpPr>
          <p:nvPr/>
        </p:nvSpPr>
        <p:spPr bwMode="auto">
          <a:xfrm>
            <a:off x="2825750" y="49593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18" name="Ellipse 90117">
            <a:extLst>
              <a:ext uri="{FF2B5EF4-FFF2-40B4-BE49-F238E27FC236}">
                <a16:creationId xmlns:a16="http://schemas.microsoft.com/office/drawing/2014/main" id="{023E7C48-12CE-496A-A066-19268E385B63}"/>
              </a:ext>
            </a:extLst>
          </p:cNvPr>
          <p:cNvSpPr>
            <a:spLocks noChangeArrowheads="1"/>
          </p:cNvSpPr>
          <p:nvPr/>
        </p:nvSpPr>
        <p:spPr bwMode="auto">
          <a:xfrm>
            <a:off x="3740150" y="44259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19" name="Ellipse 90118">
            <a:extLst>
              <a:ext uri="{FF2B5EF4-FFF2-40B4-BE49-F238E27FC236}">
                <a16:creationId xmlns:a16="http://schemas.microsoft.com/office/drawing/2014/main" id="{28800DA0-D6A6-48EE-A829-273DD2AF271D}"/>
              </a:ext>
            </a:extLst>
          </p:cNvPr>
          <p:cNvSpPr>
            <a:spLocks noChangeArrowheads="1"/>
          </p:cNvSpPr>
          <p:nvPr/>
        </p:nvSpPr>
        <p:spPr bwMode="auto">
          <a:xfrm>
            <a:off x="3740150" y="42735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0" name="Ellipse 90119">
            <a:extLst>
              <a:ext uri="{FF2B5EF4-FFF2-40B4-BE49-F238E27FC236}">
                <a16:creationId xmlns:a16="http://schemas.microsoft.com/office/drawing/2014/main" id="{B4FD3DDC-232B-4BE5-9E5A-31C5AFADA116}"/>
              </a:ext>
            </a:extLst>
          </p:cNvPr>
          <p:cNvSpPr>
            <a:spLocks noChangeArrowheads="1"/>
          </p:cNvSpPr>
          <p:nvPr/>
        </p:nvSpPr>
        <p:spPr bwMode="auto">
          <a:xfrm>
            <a:off x="3397250" y="5073650"/>
            <a:ext cx="139700" cy="635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1" name="Ellipse 90120">
            <a:extLst>
              <a:ext uri="{FF2B5EF4-FFF2-40B4-BE49-F238E27FC236}">
                <a16:creationId xmlns:a16="http://schemas.microsoft.com/office/drawing/2014/main" id="{FFA356CE-DC24-4095-A897-A29976147D59}"/>
              </a:ext>
            </a:extLst>
          </p:cNvPr>
          <p:cNvSpPr>
            <a:spLocks noChangeArrowheads="1"/>
          </p:cNvSpPr>
          <p:nvPr/>
        </p:nvSpPr>
        <p:spPr bwMode="auto">
          <a:xfrm>
            <a:off x="3740150" y="41211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2" name="Ellipse 90121">
            <a:extLst>
              <a:ext uri="{FF2B5EF4-FFF2-40B4-BE49-F238E27FC236}">
                <a16:creationId xmlns:a16="http://schemas.microsoft.com/office/drawing/2014/main" id="{2DD869FE-DE19-47E1-9E52-80071BD0B57A}"/>
              </a:ext>
            </a:extLst>
          </p:cNvPr>
          <p:cNvSpPr>
            <a:spLocks noChangeArrowheads="1"/>
          </p:cNvSpPr>
          <p:nvPr/>
        </p:nvSpPr>
        <p:spPr bwMode="auto">
          <a:xfrm>
            <a:off x="2825750" y="51117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3" name="Ellipse 90122">
            <a:extLst>
              <a:ext uri="{FF2B5EF4-FFF2-40B4-BE49-F238E27FC236}">
                <a16:creationId xmlns:a16="http://schemas.microsoft.com/office/drawing/2014/main" id="{68DB1BE7-A7B6-4A1B-A326-EB9F14A31E21}"/>
              </a:ext>
            </a:extLst>
          </p:cNvPr>
          <p:cNvSpPr>
            <a:spLocks noChangeArrowheads="1"/>
          </p:cNvSpPr>
          <p:nvPr/>
        </p:nvSpPr>
        <p:spPr bwMode="auto">
          <a:xfrm>
            <a:off x="3549650" y="5073650"/>
            <a:ext cx="139700" cy="635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4" name="Ellipse 90123">
            <a:extLst>
              <a:ext uri="{FF2B5EF4-FFF2-40B4-BE49-F238E27FC236}">
                <a16:creationId xmlns:a16="http://schemas.microsoft.com/office/drawing/2014/main" id="{10FAC33E-666E-418E-98C2-E540A6AEDCF9}"/>
              </a:ext>
            </a:extLst>
          </p:cNvPr>
          <p:cNvSpPr>
            <a:spLocks noChangeArrowheads="1"/>
          </p:cNvSpPr>
          <p:nvPr/>
        </p:nvSpPr>
        <p:spPr bwMode="auto">
          <a:xfrm>
            <a:off x="3740150" y="45021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5" name="Ellipse 90124">
            <a:extLst>
              <a:ext uri="{FF2B5EF4-FFF2-40B4-BE49-F238E27FC236}">
                <a16:creationId xmlns:a16="http://schemas.microsoft.com/office/drawing/2014/main" id="{78DA7E65-FC05-47C7-AE8E-B756EDE15B1B}"/>
              </a:ext>
            </a:extLst>
          </p:cNvPr>
          <p:cNvSpPr>
            <a:spLocks noChangeArrowheads="1"/>
          </p:cNvSpPr>
          <p:nvPr/>
        </p:nvSpPr>
        <p:spPr bwMode="auto">
          <a:xfrm>
            <a:off x="2825750" y="40449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6" name="Ellipse 90125">
            <a:extLst>
              <a:ext uri="{FF2B5EF4-FFF2-40B4-BE49-F238E27FC236}">
                <a16:creationId xmlns:a16="http://schemas.microsoft.com/office/drawing/2014/main" id="{EC1AAD3E-624F-43A7-AD07-665DA30AC98D}"/>
              </a:ext>
            </a:extLst>
          </p:cNvPr>
          <p:cNvSpPr>
            <a:spLocks noChangeArrowheads="1"/>
          </p:cNvSpPr>
          <p:nvPr/>
        </p:nvSpPr>
        <p:spPr bwMode="auto">
          <a:xfrm>
            <a:off x="3435350" y="54165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7" name="Ellipse 90126">
            <a:extLst>
              <a:ext uri="{FF2B5EF4-FFF2-40B4-BE49-F238E27FC236}">
                <a16:creationId xmlns:a16="http://schemas.microsoft.com/office/drawing/2014/main" id="{CFA9941C-D2E0-477E-AAC0-9AF1EC5A5336}"/>
              </a:ext>
            </a:extLst>
          </p:cNvPr>
          <p:cNvSpPr>
            <a:spLocks noChangeArrowheads="1"/>
          </p:cNvSpPr>
          <p:nvPr/>
        </p:nvSpPr>
        <p:spPr bwMode="auto">
          <a:xfrm>
            <a:off x="3435350" y="55689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8" name="Ellipse 90127">
            <a:extLst>
              <a:ext uri="{FF2B5EF4-FFF2-40B4-BE49-F238E27FC236}">
                <a16:creationId xmlns:a16="http://schemas.microsoft.com/office/drawing/2014/main" id="{AA983E3F-92DF-495F-98CE-FF1C926E7F6B}"/>
              </a:ext>
            </a:extLst>
          </p:cNvPr>
          <p:cNvSpPr>
            <a:spLocks noChangeArrowheads="1"/>
          </p:cNvSpPr>
          <p:nvPr/>
        </p:nvSpPr>
        <p:spPr bwMode="auto">
          <a:xfrm>
            <a:off x="3435350" y="57213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29" name="Ellipse 90128">
            <a:extLst>
              <a:ext uri="{FF2B5EF4-FFF2-40B4-BE49-F238E27FC236}">
                <a16:creationId xmlns:a16="http://schemas.microsoft.com/office/drawing/2014/main" id="{7C6D2CB5-2768-4CA2-98E2-796BF6237913}"/>
              </a:ext>
            </a:extLst>
          </p:cNvPr>
          <p:cNvSpPr>
            <a:spLocks noChangeArrowheads="1"/>
          </p:cNvSpPr>
          <p:nvPr/>
        </p:nvSpPr>
        <p:spPr bwMode="auto">
          <a:xfrm>
            <a:off x="2825750" y="52641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30" name="Ellipse 90129">
            <a:extLst>
              <a:ext uri="{FF2B5EF4-FFF2-40B4-BE49-F238E27FC236}">
                <a16:creationId xmlns:a16="http://schemas.microsoft.com/office/drawing/2014/main" id="{1F9CA468-0C32-4FBB-A4C9-207AAC168172}"/>
              </a:ext>
            </a:extLst>
          </p:cNvPr>
          <p:cNvSpPr>
            <a:spLocks noChangeArrowheads="1"/>
          </p:cNvSpPr>
          <p:nvPr/>
        </p:nvSpPr>
        <p:spPr bwMode="auto">
          <a:xfrm>
            <a:off x="2825750" y="4502150"/>
            <a:ext cx="63500" cy="1397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31" name="Ellipse 90130">
            <a:extLst>
              <a:ext uri="{FF2B5EF4-FFF2-40B4-BE49-F238E27FC236}">
                <a16:creationId xmlns:a16="http://schemas.microsoft.com/office/drawing/2014/main" id="{DFD42555-7BA3-4A1C-82D2-30E755EFCC7A}"/>
              </a:ext>
            </a:extLst>
          </p:cNvPr>
          <p:cNvSpPr>
            <a:spLocks noChangeArrowheads="1"/>
          </p:cNvSpPr>
          <p:nvPr/>
        </p:nvSpPr>
        <p:spPr bwMode="auto">
          <a:xfrm>
            <a:off x="3702050" y="5073650"/>
            <a:ext cx="139700" cy="635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0132" name="Rechteck 90131">
            <a:extLst>
              <a:ext uri="{FF2B5EF4-FFF2-40B4-BE49-F238E27FC236}">
                <a16:creationId xmlns:a16="http://schemas.microsoft.com/office/drawing/2014/main" id="{C7235351-666D-4694-A814-3C90C3BB5763}"/>
              </a:ext>
            </a:extLst>
          </p:cNvPr>
          <p:cNvSpPr>
            <a:spLocks noChangeArrowheads="1"/>
          </p:cNvSpPr>
          <p:nvPr/>
        </p:nvSpPr>
        <p:spPr bwMode="auto">
          <a:xfrm>
            <a:off x="5943600" y="4876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effectLst>
                  <a:outerShdw blurRad="38100" dist="38100" dir="2700000" algn="tl">
                    <a:srgbClr val="000000"/>
                  </a:outerShdw>
                </a:effectLst>
                <a:latin typeface="Times New Roman" panose="02020603050405020304" pitchFamily="18" charset="0"/>
              </a:rPr>
              <a:t>17</a:t>
            </a:r>
          </a:p>
        </p:txBody>
      </p:sp>
      <p:pic>
        <p:nvPicPr>
          <p:cNvPr id="91157" name="Rechteck 90132">
            <a:extLst>
              <a:ext uri="{FF2B5EF4-FFF2-40B4-BE49-F238E27FC236}">
                <a16:creationId xmlns:a16="http://schemas.microsoft.com/office/drawing/2014/main" id="{94A7001F-8D26-4927-AC3D-F08777580E5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3"/>
                                        </p:tgtEl>
                                        <p:attrNameLst>
                                          <p:attrName>style.visibility</p:attrName>
                                        </p:attrNameLst>
                                      </p:cBhvr>
                                      <p:to>
                                        <p:strVal val="visible"/>
                                      </p:to>
                                    </p:set>
                                    <p:animEffect transition="in" filter="box(out)">
                                      <p:cBhvr>
                                        <p:cTn id="7" dur="500"/>
                                        <p:tgtEl>
                                          <p:spTgt spid="9011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114"/>
                                        </p:tgtEl>
                                        <p:attrNameLst>
                                          <p:attrName>style.visibility</p:attrName>
                                        </p:attrNameLst>
                                      </p:cBhvr>
                                      <p:to>
                                        <p:strVal val="visible"/>
                                      </p:to>
                                    </p:set>
                                    <p:animEffect transition="in" filter="box(out)">
                                      <p:cBhvr>
                                        <p:cTn id="12" dur="500"/>
                                        <p:tgtEl>
                                          <p:spTgt spid="90114"/>
                                        </p:tgtEl>
                                      </p:cBhvr>
                                    </p:animEffect>
                                  </p:childTnLst>
                                  <p:subTnLst>
                                    <p:audio>
                                      <p:cMediaNode>
                                        <p:cTn display="0" masterRel="sameClick">
                                          <p:stCondLst>
                                            <p:cond evt="begin" delay="0">
                                              <p:tn val="10"/>
                                            </p:cond>
                                          </p:stCondLst>
                                          <p:endCondLst>
                                            <p:cond evt="onStopAudio" delay="0">
                                              <p:tgtEl>
                                                <p:sldTgt/>
                                              </p:tgtEl>
                                            </p:cond>
                                          </p:endCondLst>
                                        </p:cTn>
                                        <p:tgtEl>
                                          <p:sndTgt r:embed="rId3" name="Glöckch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5"/>
                                        </p:tgtEl>
                                        <p:attrNameLst>
                                          <p:attrName>style.visibility</p:attrName>
                                        </p:attrNameLst>
                                      </p:cBhvr>
                                      <p:to>
                                        <p:strVal val="visible"/>
                                      </p:to>
                                    </p:set>
                                    <p:animEffect transition="in" filter="dissolve">
                                      <p:cBhvr>
                                        <p:cTn id="17" dur="500"/>
                                        <p:tgtEl>
                                          <p:spTgt spid="901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16"/>
                                        </p:tgtEl>
                                        <p:attrNameLst>
                                          <p:attrName>style.visibility</p:attrName>
                                        </p:attrNameLst>
                                      </p:cBhvr>
                                      <p:to>
                                        <p:strVal val="visible"/>
                                      </p:to>
                                    </p:set>
                                    <p:animEffect transition="in" filter="dissolve">
                                      <p:cBhvr>
                                        <p:cTn id="22" dur="500"/>
                                        <p:tgtEl>
                                          <p:spTgt spid="901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17"/>
                                        </p:tgtEl>
                                        <p:attrNameLst>
                                          <p:attrName>style.visibility</p:attrName>
                                        </p:attrNameLst>
                                      </p:cBhvr>
                                      <p:to>
                                        <p:strVal val="visible"/>
                                      </p:to>
                                    </p:set>
                                    <p:animEffect transition="in" filter="dissolve">
                                      <p:cBhvr>
                                        <p:cTn id="27" dur="500"/>
                                        <p:tgtEl>
                                          <p:spTgt spid="901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0118"/>
                                        </p:tgtEl>
                                        <p:attrNameLst>
                                          <p:attrName>style.visibility</p:attrName>
                                        </p:attrNameLst>
                                      </p:cBhvr>
                                      <p:to>
                                        <p:strVal val="visible"/>
                                      </p:to>
                                    </p:set>
                                    <p:animEffect transition="in" filter="dissolve">
                                      <p:cBhvr>
                                        <p:cTn id="32" dur="500"/>
                                        <p:tgtEl>
                                          <p:spTgt spid="901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0119"/>
                                        </p:tgtEl>
                                        <p:attrNameLst>
                                          <p:attrName>style.visibility</p:attrName>
                                        </p:attrNameLst>
                                      </p:cBhvr>
                                      <p:to>
                                        <p:strVal val="visible"/>
                                      </p:to>
                                    </p:set>
                                    <p:animEffect transition="in" filter="dissolve">
                                      <p:cBhvr>
                                        <p:cTn id="37" dur="500"/>
                                        <p:tgtEl>
                                          <p:spTgt spid="901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0120"/>
                                        </p:tgtEl>
                                        <p:attrNameLst>
                                          <p:attrName>style.visibility</p:attrName>
                                        </p:attrNameLst>
                                      </p:cBhvr>
                                      <p:to>
                                        <p:strVal val="visible"/>
                                      </p:to>
                                    </p:set>
                                    <p:animEffect transition="in" filter="dissolve">
                                      <p:cBhvr>
                                        <p:cTn id="42" dur="500"/>
                                        <p:tgtEl>
                                          <p:spTgt spid="901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0121"/>
                                        </p:tgtEl>
                                        <p:attrNameLst>
                                          <p:attrName>style.visibility</p:attrName>
                                        </p:attrNameLst>
                                      </p:cBhvr>
                                      <p:to>
                                        <p:strVal val="visible"/>
                                      </p:to>
                                    </p:set>
                                    <p:animEffect transition="in" filter="dissolve">
                                      <p:cBhvr>
                                        <p:cTn id="47" dur="500"/>
                                        <p:tgtEl>
                                          <p:spTgt spid="901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0122"/>
                                        </p:tgtEl>
                                        <p:attrNameLst>
                                          <p:attrName>style.visibility</p:attrName>
                                        </p:attrNameLst>
                                      </p:cBhvr>
                                      <p:to>
                                        <p:strVal val="visible"/>
                                      </p:to>
                                    </p:set>
                                    <p:animEffect transition="in" filter="dissolve">
                                      <p:cBhvr>
                                        <p:cTn id="52" dur="500"/>
                                        <p:tgtEl>
                                          <p:spTgt spid="901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0123"/>
                                        </p:tgtEl>
                                        <p:attrNameLst>
                                          <p:attrName>style.visibility</p:attrName>
                                        </p:attrNameLst>
                                      </p:cBhvr>
                                      <p:to>
                                        <p:strVal val="visible"/>
                                      </p:to>
                                    </p:set>
                                    <p:animEffect transition="in" filter="dissolve">
                                      <p:cBhvr>
                                        <p:cTn id="57" dur="500"/>
                                        <p:tgtEl>
                                          <p:spTgt spid="901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0124"/>
                                        </p:tgtEl>
                                        <p:attrNameLst>
                                          <p:attrName>style.visibility</p:attrName>
                                        </p:attrNameLst>
                                      </p:cBhvr>
                                      <p:to>
                                        <p:strVal val="visible"/>
                                      </p:to>
                                    </p:set>
                                    <p:animEffect transition="in" filter="dissolve">
                                      <p:cBhvr>
                                        <p:cTn id="62" dur="500"/>
                                        <p:tgtEl>
                                          <p:spTgt spid="9012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0125"/>
                                        </p:tgtEl>
                                        <p:attrNameLst>
                                          <p:attrName>style.visibility</p:attrName>
                                        </p:attrNameLst>
                                      </p:cBhvr>
                                      <p:to>
                                        <p:strVal val="visible"/>
                                      </p:to>
                                    </p:set>
                                    <p:animEffect transition="in" filter="dissolve">
                                      <p:cBhvr>
                                        <p:cTn id="67" dur="500"/>
                                        <p:tgtEl>
                                          <p:spTgt spid="901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0126"/>
                                        </p:tgtEl>
                                        <p:attrNameLst>
                                          <p:attrName>style.visibility</p:attrName>
                                        </p:attrNameLst>
                                      </p:cBhvr>
                                      <p:to>
                                        <p:strVal val="visible"/>
                                      </p:to>
                                    </p:set>
                                    <p:animEffect transition="in" filter="dissolve">
                                      <p:cBhvr>
                                        <p:cTn id="72" dur="500"/>
                                        <p:tgtEl>
                                          <p:spTgt spid="901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0127"/>
                                        </p:tgtEl>
                                        <p:attrNameLst>
                                          <p:attrName>style.visibility</p:attrName>
                                        </p:attrNameLst>
                                      </p:cBhvr>
                                      <p:to>
                                        <p:strVal val="visible"/>
                                      </p:to>
                                    </p:set>
                                    <p:animEffect transition="in" filter="dissolve">
                                      <p:cBhvr>
                                        <p:cTn id="77" dur="500"/>
                                        <p:tgtEl>
                                          <p:spTgt spid="901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0128"/>
                                        </p:tgtEl>
                                        <p:attrNameLst>
                                          <p:attrName>style.visibility</p:attrName>
                                        </p:attrNameLst>
                                      </p:cBhvr>
                                      <p:to>
                                        <p:strVal val="visible"/>
                                      </p:to>
                                    </p:set>
                                    <p:animEffect transition="in" filter="dissolve">
                                      <p:cBhvr>
                                        <p:cTn id="82" dur="500"/>
                                        <p:tgtEl>
                                          <p:spTgt spid="9012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0129"/>
                                        </p:tgtEl>
                                        <p:attrNameLst>
                                          <p:attrName>style.visibility</p:attrName>
                                        </p:attrNameLst>
                                      </p:cBhvr>
                                      <p:to>
                                        <p:strVal val="visible"/>
                                      </p:to>
                                    </p:set>
                                    <p:animEffect transition="in" filter="dissolve">
                                      <p:cBhvr>
                                        <p:cTn id="87" dur="500"/>
                                        <p:tgtEl>
                                          <p:spTgt spid="9012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90130"/>
                                        </p:tgtEl>
                                        <p:attrNameLst>
                                          <p:attrName>style.visibility</p:attrName>
                                        </p:attrNameLst>
                                      </p:cBhvr>
                                      <p:to>
                                        <p:strVal val="visible"/>
                                      </p:to>
                                    </p:set>
                                    <p:animEffect transition="in" filter="dissolve">
                                      <p:cBhvr>
                                        <p:cTn id="92" dur="500"/>
                                        <p:tgtEl>
                                          <p:spTgt spid="9013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90131"/>
                                        </p:tgtEl>
                                        <p:attrNameLst>
                                          <p:attrName>style.visibility</p:attrName>
                                        </p:attrNameLst>
                                      </p:cBhvr>
                                      <p:to>
                                        <p:strVal val="visible"/>
                                      </p:to>
                                    </p:set>
                                    <p:animEffect transition="in" filter="dissolve">
                                      <p:cBhvr>
                                        <p:cTn id="97" dur="500"/>
                                        <p:tgtEl>
                                          <p:spTgt spid="9013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32" fill="hold" grpId="0" nodeType="clickEffect">
                                  <p:stCondLst>
                                    <p:cond delay="0"/>
                                  </p:stCondLst>
                                  <p:childTnLst>
                                    <p:set>
                                      <p:cBhvr>
                                        <p:cTn id="101" dur="1" fill="hold">
                                          <p:stCondLst>
                                            <p:cond delay="0"/>
                                          </p:stCondLst>
                                        </p:cTn>
                                        <p:tgtEl>
                                          <p:spTgt spid="90132"/>
                                        </p:tgtEl>
                                        <p:attrNameLst>
                                          <p:attrName>style.visibility</p:attrName>
                                        </p:attrNameLst>
                                      </p:cBhvr>
                                      <p:to>
                                        <p:strVal val="visible"/>
                                      </p:to>
                                    </p:set>
                                    <p:animEffect transition="in" filter="box(out)">
                                      <p:cBhvr>
                                        <p:cTn id="102" dur="500"/>
                                        <p:tgtEl>
                                          <p:spTgt spid="90132"/>
                                        </p:tgtEl>
                                      </p:cBhvr>
                                    </p:animEffect>
                                  </p:childTnLst>
                                  <p:subTnLst>
                                    <p:audio>
                                      <p:cMediaNode>
                                        <p:cTn display="0" masterRel="sameClick">
                                          <p:stCondLst>
                                            <p:cond evt="begin" delay="0">
                                              <p:tn val="100"/>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 grpId="0" animBg="1"/>
      <p:bldP spid="90114" grpId="0" animBg="1"/>
      <p:bldP spid="90115" grpId="0" animBg="1"/>
      <p:bldP spid="90116" grpId="0" animBg="1"/>
      <p:bldP spid="90117" grpId="0" animBg="1"/>
      <p:bldP spid="90118" grpId="0" animBg="1"/>
      <p:bldP spid="90119" grpId="0" animBg="1"/>
      <p:bldP spid="90120" grpId="0" animBg="1"/>
      <p:bldP spid="90121" grpId="0" animBg="1"/>
      <p:bldP spid="90122" grpId="0" animBg="1"/>
      <p:bldP spid="90123" grpId="0" animBg="1"/>
      <p:bldP spid="90124" grpId="0" animBg="1"/>
      <p:bldP spid="90125" grpId="0" animBg="1"/>
      <p:bldP spid="90126" grpId="0" animBg="1"/>
      <p:bldP spid="90127" grpId="0" animBg="1"/>
      <p:bldP spid="90128" grpId="0" animBg="1"/>
      <p:bldP spid="90129" grpId="0" animBg="1"/>
      <p:bldP spid="90130" grpId="0" animBg="1"/>
      <p:bldP spid="90131" grpId="0" animBg="1"/>
      <p:bldP spid="90132"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rm 91136">
            <a:extLst>
              <a:ext uri="{FF2B5EF4-FFF2-40B4-BE49-F238E27FC236}">
                <a16:creationId xmlns:a16="http://schemas.microsoft.com/office/drawing/2014/main" id="{7F85D1FE-1DC3-4C95-9305-BAF021AEDD00}"/>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3.3.3. Material</a:t>
            </a:r>
          </a:p>
        </p:txBody>
      </p:sp>
      <p:sp>
        <p:nvSpPr>
          <p:cNvPr id="91138" name="Rechteck 91137">
            <a:extLst>
              <a:ext uri="{FF2B5EF4-FFF2-40B4-BE49-F238E27FC236}">
                <a16:creationId xmlns:a16="http://schemas.microsoft.com/office/drawing/2014/main" id="{3D0C5486-613E-4E3B-B624-42DCB0C13B40}"/>
              </a:ext>
            </a:extLst>
          </p:cNvPr>
          <p:cNvSpPr>
            <a:spLocks noChangeArrowheads="1"/>
          </p:cNvSpPr>
          <p:nvPr/>
        </p:nvSpPr>
        <p:spPr bwMode="auto">
          <a:xfrm>
            <a:off x="1295400" y="1973263"/>
            <a:ext cx="76200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6 Kulturröhrchen mit Verschluß , leer, steril</a:t>
            </a:r>
          </a:p>
          <a:p>
            <a:pPr>
              <a:spcBef>
                <a:spcPct val="50000"/>
              </a:spcBef>
            </a:pPr>
            <a:r>
              <a:rPr lang="de-DE" altLang="de-DE">
                <a:latin typeface="Times New Roman" panose="02020603050405020304" pitchFamily="18" charset="0"/>
              </a:rPr>
              <a:t>100 ml dest. Wasser in einem erlenmeyerkolben oder weithalsflasche, steril</a:t>
            </a:r>
          </a:p>
          <a:p>
            <a:pPr>
              <a:spcBef>
                <a:spcPct val="50000"/>
              </a:spcBef>
            </a:pPr>
            <a:r>
              <a:rPr lang="de-DE" altLang="de-DE">
                <a:latin typeface="Times New Roman" panose="02020603050405020304" pitchFamily="18" charset="0"/>
              </a:rPr>
              <a:t>sterile Pipetten: 3 zu 10 ml, 8 zu 1 ml, 6 sterile Petrischalen</a:t>
            </a:r>
          </a:p>
          <a:p>
            <a:pPr>
              <a:spcBef>
                <a:spcPct val="50000"/>
              </a:spcBef>
            </a:pPr>
            <a:r>
              <a:rPr lang="de-DE" altLang="de-DE">
                <a:latin typeface="Times New Roman" panose="02020603050405020304" pitchFamily="18" charset="0"/>
              </a:rPr>
              <a:t>geschmolzener steriler Agar bei 48°C, Rüttler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wipe(up)">
                                      <p:cBhvr>
                                        <p:cTn id="7" dur="75"/>
                                        <p:tgtEl>
                                          <p:spTgt spid="9113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91138">
                                            <p:txEl>
                                              <p:pRg st="1" end="1"/>
                                            </p:txEl>
                                          </p:spTgt>
                                        </p:tgtEl>
                                        <p:attrNameLst>
                                          <p:attrName>style.visibility</p:attrName>
                                        </p:attrNameLst>
                                      </p:cBhvr>
                                      <p:to>
                                        <p:strVal val="visible"/>
                                      </p:to>
                                    </p:set>
                                    <p:animEffect transition="in" filter="wipe(up)">
                                      <p:cBhvr>
                                        <p:cTn id="12" dur="75"/>
                                        <p:tgtEl>
                                          <p:spTgt spid="9113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chreibmaschine"/>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91138">
                                            <p:txEl>
                                              <p:pRg st="2" end="2"/>
                                            </p:txEl>
                                          </p:spTgt>
                                        </p:tgtEl>
                                        <p:attrNameLst>
                                          <p:attrName>style.visibility</p:attrName>
                                        </p:attrNameLst>
                                      </p:cBhvr>
                                      <p:to>
                                        <p:strVal val="visible"/>
                                      </p:to>
                                    </p:set>
                                    <p:animEffect transition="in" filter="wipe(up)">
                                      <p:cBhvr>
                                        <p:cTn id="17" dur="75"/>
                                        <p:tgtEl>
                                          <p:spTgt spid="9113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Schreibmaschine"/>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91138">
                                            <p:txEl>
                                              <p:pRg st="3" end="3"/>
                                            </p:txEl>
                                          </p:spTgt>
                                        </p:tgtEl>
                                        <p:attrNameLst>
                                          <p:attrName>style.visibility</p:attrName>
                                        </p:attrNameLst>
                                      </p:cBhvr>
                                      <p:to>
                                        <p:strVal val="visible"/>
                                      </p:to>
                                    </p:set>
                                    <p:animEffect transition="in" filter="wipe(up)">
                                      <p:cBhvr>
                                        <p:cTn id="22" dur="75"/>
                                        <p:tgtEl>
                                          <p:spTgt spid="91138">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rm 92160">
            <a:extLst>
              <a:ext uri="{FF2B5EF4-FFF2-40B4-BE49-F238E27FC236}">
                <a16:creationId xmlns:a16="http://schemas.microsoft.com/office/drawing/2014/main" id="{908AB2CB-DDEA-4D60-B532-01B4EE316D09}"/>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3.3.4. Durchführung</a:t>
            </a:r>
          </a:p>
        </p:txBody>
      </p:sp>
      <p:sp>
        <p:nvSpPr>
          <p:cNvPr id="92162" name="Rechteck 92161">
            <a:extLst>
              <a:ext uri="{FF2B5EF4-FFF2-40B4-BE49-F238E27FC236}">
                <a16:creationId xmlns:a16="http://schemas.microsoft.com/office/drawing/2014/main" id="{E384223A-E8C0-4D8E-80FD-6BAD5F7E8B24}"/>
              </a:ext>
            </a:extLst>
          </p:cNvPr>
          <p:cNvSpPr>
            <a:spLocks noChangeArrowheads="1"/>
          </p:cNvSpPr>
          <p:nvPr/>
        </p:nvSpPr>
        <p:spPr bwMode="auto">
          <a:xfrm>
            <a:off x="1219200" y="198120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in die 6 sterilen Kulturröhrchen unter aseptischen Bedin-gungen je genau 9,00 ml steriles dest. Wasser mit steriler 10 ml Pipette füllen</a:t>
            </a:r>
          </a:p>
        </p:txBody>
      </p:sp>
      <p:grpSp>
        <p:nvGrpSpPr>
          <p:cNvPr id="93187" name="Group 16">
            <a:extLst>
              <a:ext uri="{FF2B5EF4-FFF2-40B4-BE49-F238E27FC236}">
                <a16:creationId xmlns:a16="http://schemas.microsoft.com/office/drawing/2014/main" id="{942E4739-9D04-4887-A04C-A53613FC61DC}"/>
              </a:ext>
            </a:extLst>
          </p:cNvPr>
          <p:cNvGrpSpPr>
            <a:grpSpLocks/>
          </p:cNvGrpSpPr>
          <p:nvPr/>
        </p:nvGrpSpPr>
        <p:grpSpPr bwMode="auto">
          <a:xfrm>
            <a:off x="1828800" y="3886200"/>
            <a:ext cx="304800" cy="1905000"/>
            <a:chOff x="1152" y="2448"/>
            <a:chExt cx="192" cy="1200"/>
          </a:xfrm>
        </p:grpSpPr>
        <p:grpSp>
          <p:nvGrpSpPr>
            <p:cNvPr id="93426" name="Group 5">
              <a:extLst>
                <a:ext uri="{FF2B5EF4-FFF2-40B4-BE49-F238E27FC236}">
                  <a16:creationId xmlns:a16="http://schemas.microsoft.com/office/drawing/2014/main" id="{3552DDD0-7540-487E-AB17-A922127209F5}"/>
                </a:ext>
              </a:extLst>
            </p:cNvPr>
            <p:cNvGrpSpPr>
              <a:grpSpLocks/>
            </p:cNvGrpSpPr>
            <p:nvPr/>
          </p:nvGrpSpPr>
          <p:grpSpPr bwMode="auto">
            <a:xfrm>
              <a:off x="1152" y="2448"/>
              <a:ext cx="192" cy="1200"/>
              <a:chOff x="1152" y="2448"/>
              <a:chExt cx="192" cy="1200"/>
            </a:xfrm>
          </p:grpSpPr>
          <p:sp>
            <p:nvSpPr>
              <p:cNvPr id="93437" name="Rechteck 92162">
                <a:extLst>
                  <a:ext uri="{FF2B5EF4-FFF2-40B4-BE49-F238E27FC236}">
                    <a16:creationId xmlns:a16="http://schemas.microsoft.com/office/drawing/2014/main" id="{D7B61625-4DA5-4E44-BCDE-A2719F984FD2}"/>
                  </a:ext>
                </a:extLst>
              </p:cNvPr>
              <p:cNvSpPr>
                <a:spLocks noChangeArrowheads="1"/>
              </p:cNvSpPr>
              <p:nvPr/>
            </p:nvSpPr>
            <p:spPr bwMode="auto">
              <a:xfrm>
                <a:off x="1152" y="2448"/>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8" name="Form 92163">
                <a:extLst>
                  <a:ext uri="{FF2B5EF4-FFF2-40B4-BE49-F238E27FC236}">
                    <a16:creationId xmlns:a16="http://schemas.microsoft.com/office/drawing/2014/main" id="{732F21ED-D202-4B6F-B9B0-645A60563B19}"/>
                  </a:ext>
                </a:extLst>
              </p:cNvPr>
              <p:cNvSpPr>
                <a:spLocks noChangeArrowheads="1"/>
              </p:cNvSpPr>
              <p:nvPr/>
            </p:nvSpPr>
            <p:spPr bwMode="auto">
              <a:xfrm rot="10800000" flipH="1">
                <a:off x="1152" y="3443"/>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427" name="Form 92165">
              <a:extLst>
                <a:ext uri="{FF2B5EF4-FFF2-40B4-BE49-F238E27FC236}">
                  <a16:creationId xmlns:a16="http://schemas.microsoft.com/office/drawing/2014/main" id="{D2B05450-9E70-4623-9B31-33E132337F99}"/>
                </a:ext>
              </a:extLst>
            </p:cNvPr>
            <p:cNvSpPr>
              <a:spLocks/>
            </p:cNvSpPr>
            <p:nvPr/>
          </p:nvSpPr>
          <p:spPr bwMode="auto">
            <a:xfrm>
              <a:off x="1248" y="331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28" name="Form 92166">
              <a:extLst>
                <a:ext uri="{FF2B5EF4-FFF2-40B4-BE49-F238E27FC236}">
                  <a16:creationId xmlns:a16="http://schemas.microsoft.com/office/drawing/2014/main" id="{86C19F84-E0A3-4E6F-AC48-3BF32B64DB27}"/>
                </a:ext>
              </a:extLst>
            </p:cNvPr>
            <p:cNvSpPr>
              <a:spLocks/>
            </p:cNvSpPr>
            <p:nvPr/>
          </p:nvSpPr>
          <p:spPr bwMode="auto">
            <a:xfrm>
              <a:off x="1248" y="321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29" name="Form 92167">
              <a:extLst>
                <a:ext uri="{FF2B5EF4-FFF2-40B4-BE49-F238E27FC236}">
                  <a16:creationId xmlns:a16="http://schemas.microsoft.com/office/drawing/2014/main" id="{37B2109B-B61F-4DEB-BED3-402DCF9AD2B0}"/>
                </a:ext>
              </a:extLst>
            </p:cNvPr>
            <p:cNvSpPr>
              <a:spLocks/>
            </p:cNvSpPr>
            <p:nvPr/>
          </p:nvSpPr>
          <p:spPr bwMode="auto">
            <a:xfrm>
              <a:off x="1248" y="312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0" name="Form 92168">
              <a:extLst>
                <a:ext uri="{FF2B5EF4-FFF2-40B4-BE49-F238E27FC236}">
                  <a16:creationId xmlns:a16="http://schemas.microsoft.com/office/drawing/2014/main" id="{91020BDB-49F0-4B5A-A5C3-617992A95FEE}"/>
                </a:ext>
              </a:extLst>
            </p:cNvPr>
            <p:cNvSpPr>
              <a:spLocks/>
            </p:cNvSpPr>
            <p:nvPr/>
          </p:nvSpPr>
          <p:spPr bwMode="auto">
            <a:xfrm>
              <a:off x="1248" y="302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1" name="Form 92169">
              <a:extLst>
                <a:ext uri="{FF2B5EF4-FFF2-40B4-BE49-F238E27FC236}">
                  <a16:creationId xmlns:a16="http://schemas.microsoft.com/office/drawing/2014/main" id="{F6D415ED-D06A-42C5-BBFE-45C044DA631D}"/>
                </a:ext>
              </a:extLst>
            </p:cNvPr>
            <p:cNvSpPr>
              <a:spLocks/>
            </p:cNvSpPr>
            <p:nvPr/>
          </p:nvSpPr>
          <p:spPr bwMode="auto">
            <a:xfrm>
              <a:off x="1248" y="292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2" name="Form 92170">
              <a:extLst>
                <a:ext uri="{FF2B5EF4-FFF2-40B4-BE49-F238E27FC236}">
                  <a16:creationId xmlns:a16="http://schemas.microsoft.com/office/drawing/2014/main" id="{008E41B5-0CE7-4DCC-842A-FC3FD3190AF2}"/>
                </a:ext>
              </a:extLst>
            </p:cNvPr>
            <p:cNvSpPr>
              <a:spLocks/>
            </p:cNvSpPr>
            <p:nvPr/>
          </p:nvSpPr>
          <p:spPr bwMode="auto">
            <a:xfrm>
              <a:off x="1248" y="283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3" name="Form 92171">
              <a:extLst>
                <a:ext uri="{FF2B5EF4-FFF2-40B4-BE49-F238E27FC236}">
                  <a16:creationId xmlns:a16="http://schemas.microsoft.com/office/drawing/2014/main" id="{E09D799E-C207-452A-8305-E097048DF2BE}"/>
                </a:ext>
              </a:extLst>
            </p:cNvPr>
            <p:cNvSpPr>
              <a:spLocks/>
            </p:cNvSpPr>
            <p:nvPr/>
          </p:nvSpPr>
          <p:spPr bwMode="auto">
            <a:xfrm>
              <a:off x="1248" y="273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4" name="Form 92172">
              <a:extLst>
                <a:ext uri="{FF2B5EF4-FFF2-40B4-BE49-F238E27FC236}">
                  <a16:creationId xmlns:a16="http://schemas.microsoft.com/office/drawing/2014/main" id="{EB1E18B4-BAB5-4B88-A3A1-E56EC8FB2290}"/>
                </a:ext>
              </a:extLst>
            </p:cNvPr>
            <p:cNvSpPr>
              <a:spLocks/>
            </p:cNvSpPr>
            <p:nvPr/>
          </p:nvSpPr>
          <p:spPr bwMode="auto">
            <a:xfrm>
              <a:off x="1248" y="264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5" name="Form 92173">
              <a:extLst>
                <a:ext uri="{FF2B5EF4-FFF2-40B4-BE49-F238E27FC236}">
                  <a16:creationId xmlns:a16="http://schemas.microsoft.com/office/drawing/2014/main" id="{5673C318-F0E8-4E3B-B7B1-3A63B50BFB00}"/>
                </a:ext>
              </a:extLst>
            </p:cNvPr>
            <p:cNvSpPr>
              <a:spLocks/>
            </p:cNvSpPr>
            <p:nvPr/>
          </p:nvSpPr>
          <p:spPr bwMode="auto">
            <a:xfrm>
              <a:off x="1248" y="254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36" name="Form 92174">
              <a:extLst>
                <a:ext uri="{FF2B5EF4-FFF2-40B4-BE49-F238E27FC236}">
                  <a16:creationId xmlns:a16="http://schemas.microsoft.com/office/drawing/2014/main" id="{BC2C7469-F314-4855-94CA-9DB73AEE3765}"/>
                </a:ext>
              </a:extLst>
            </p:cNvPr>
            <p:cNvSpPr>
              <a:spLocks/>
            </p:cNvSpPr>
            <p:nvPr/>
          </p:nvSpPr>
          <p:spPr bwMode="auto">
            <a:xfrm>
              <a:off x="1248" y="244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188" name="Ellipse 92176">
            <a:extLst>
              <a:ext uri="{FF2B5EF4-FFF2-40B4-BE49-F238E27FC236}">
                <a16:creationId xmlns:a16="http://schemas.microsoft.com/office/drawing/2014/main" id="{C177D066-8EE7-41CB-B031-8544821C031D}"/>
              </a:ext>
            </a:extLst>
          </p:cNvPr>
          <p:cNvSpPr>
            <a:spLocks noChangeArrowheads="1"/>
          </p:cNvSpPr>
          <p:nvPr/>
        </p:nvSpPr>
        <p:spPr bwMode="auto">
          <a:xfrm>
            <a:off x="1600200" y="3200400"/>
            <a:ext cx="685800" cy="685800"/>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189" name="Rechteck 92177">
            <a:extLst>
              <a:ext uri="{FF2B5EF4-FFF2-40B4-BE49-F238E27FC236}">
                <a16:creationId xmlns:a16="http://schemas.microsoft.com/office/drawing/2014/main" id="{958E96CB-6A9E-4176-8935-78C06D874DEC}"/>
              </a:ext>
            </a:extLst>
          </p:cNvPr>
          <p:cNvSpPr>
            <a:spLocks noChangeArrowheads="1"/>
          </p:cNvSpPr>
          <p:nvPr/>
        </p:nvSpPr>
        <p:spPr bwMode="auto">
          <a:xfrm>
            <a:off x="1371600" y="3486150"/>
            <a:ext cx="392113" cy="171450"/>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190" name="Form 92178">
            <a:extLst>
              <a:ext uri="{FF2B5EF4-FFF2-40B4-BE49-F238E27FC236}">
                <a16:creationId xmlns:a16="http://schemas.microsoft.com/office/drawing/2014/main" id="{3F3F9C07-CE0C-45B0-B4C6-661E1BBA2D4D}"/>
              </a:ext>
            </a:extLst>
          </p:cNvPr>
          <p:cNvSpPr>
            <a:spLocks noChangeArrowheads="1"/>
          </p:cNvSpPr>
          <p:nvPr/>
        </p:nvSpPr>
        <p:spPr bwMode="auto">
          <a:xfrm rot="10800000" flipH="1" flipV="1">
            <a:off x="3048000" y="5867400"/>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191" name="Form 92179">
            <a:extLst>
              <a:ext uri="{FF2B5EF4-FFF2-40B4-BE49-F238E27FC236}">
                <a16:creationId xmlns:a16="http://schemas.microsoft.com/office/drawing/2014/main" id="{F8006960-8524-4F0E-94C7-483B119A5980}"/>
              </a:ext>
            </a:extLst>
          </p:cNvPr>
          <p:cNvSpPr>
            <a:spLocks noChangeArrowheads="1"/>
          </p:cNvSpPr>
          <p:nvPr/>
        </p:nvSpPr>
        <p:spPr bwMode="auto">
          <a:xfrm rot="10800000" flipH="1" flipV="1">
            <a:off x="36576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192" name="Form 92180">
            <a:extLst>
              <a:ext uri="{FF2B5EF4-FFF2-40B4-BE49-F238E27FC236}">
                <a16:creationId xmlns:a16="http://schemas.microsoft.com/office/drawing/2014/main" id="{0F995B38-CE71-4097-8D0F-4172A3EB3C09}"/>
              </a:ext>
            </a:extLst>
          </p:cNvPr>
          <p:cNvSpPr>
            <a:spLocks noChangeArrowheads="1"/>
          </p:cNvSpPr>
          <p:nvPr/>
        </p:nvSpPr>
        <p:spPr bwMode="auto">
          <a:xfrm rot="10800000" flipH="1" flipV="1">
            <a:off x="43434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193" name="Form 92181">
            <a:extLst>
              <a:ext uri="{FF2B5EF4-FFF2-40B4-BE49-F238E27FC236}">
                <a16:creationId xmlns:a16="http://schemas.microsoft.com/office/drawing/2014/main" id="{843D3164-4D5A-491C-8959-9B07DE45CFC4}"/>
              </a:ext>
            </a:extLst>
          </p:cNvPr>
          <p:cNvSpPr>
            <a:spLocks noChangeArrowheads="1"/>
          </p:cNvSpPr>
          <p:nvPr/>
        </p:nvSpPr>
        <p:spPr bwMode="auto">
          <a:xfrm rot="10800000" flipH="1" flipV="1">
            <a:off x="51054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194" name="Form 92182">
            <a:extLst>
              <a:ext uri="{FF2B5EF4-FFF2-40B4-BE49-F238E27FC236}">
                <a16:creationId xmlns:a16="http://schemas.microsoft.com/office/drawing/2014/main" id="{36FC2FDE-0B14-497B-9A46-30B9E14D4EC1}"/>
              </a:ext>
            </a:extLst>
          </p:cNvPr>
          <p:cNvSpPr>
            <a:spLocks noChangeArrowheads="1"/>
          </p:cNvSpPr>
          <p:nvPr/>
        </p:nvSpPr>
        <p:spPr bwMode="auto">
          <a:xfrm rot="10800000" flipH="1" flipV="1">
            <a:off x="57912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195" name="Form 92183">
            <a:extLst>
              <a:ext uri="{FF2B5EF4-FFF2-40B4-BE49-F238E27FC236}">
                <a16:creationId xmlns:a16="http://schemas.microsoft.com/office/drawing/2014/main" id="{028A136B-D949-42D6-912F-1B1355897615}"/>
              </a:ext>
            </a:extLst>
          </p:cNvPr>
          <p:cNvSpPr>
            <a:spLocks noChangeArrowheads="1"/>
          </p:cNvSpPr>
          <p:nvPr/>
        </p:nvSpPr>
        <p:spPr bwMode="auto">
          <a:xfrm rot="10800000" flipH="1" flipV="1">
            <a:off x="65532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7253" name="Group 27">
            <a:extLst>
              <a:ext uri="{FF2B5EF4-FFF2-40B4-BE49-F238E27FC236}">
                <a16:creationId xmlns:a16="http://schemas.microsoft.com/office/drawing/2014/main" id="{34CDC97A-6B67-4FCD-9C48-A45402CA5015}"/>
              </a:ext>
            </a:extLst>
          </p:cNvPr>
          <p:cNvGrpSpPr>
            <a:grpSpLocks/>
          </p:cNvGrpSpPr>
          <p:nvPr/>
        </p:nvGrpSpPr>
        <p:grpSpPr bwMode="auto">
          <a:xfrm>
            <a:off x="228600" y="4419600"/>
            <a:ext cx="1143000" cy="2286000"/>
            <a:chOff x="144" y="2784"/>
            <a:chExt cx="720" cy="1440"/>
          </a:xfrm>
        </p:grpSpPr>
        <p:sp>
          <p:nvSpPr>
            <p:cNvPr id="93424" name="Rechteck 92184">
              <a:extLst>
                <a:ext uri="{FF2B5EF4-FFF2-40B4-BE49-F238E27FC236}">
                  <a16:creationId xmlns:a16="http://schemas.microsoft.com/office/drawing/2014/main" id="{8E50BC41-A5FC-420C-8DAB-34717AD073D4}"/>
                </a:ext>
              </a:extLst>
            </p:cNvPr>
            <p:cNvSpPr>
              <a:spLocks noChangeArrowheads="1"/>
            </p:cNvSpPr>
            <p:nvPr/>
          </p:nvSpPr>
          <p:spPr bwMode="auto">
            <a:xfrm>
              <a:off x="144" y="3216"/>
              <a:ext cx="720" cy="1008"/>
            </a:xfrm>
            <a:prstGeom prst="rect">
              <a:avLst/>
            </a:prstGeom>
            <a:gradFill rotWithShape="0">
              <a:gsLst>
                <a:gs pos="0">
                  <a:srgbClr val="CBCBCB"/>
                </a:gs>
                <a:gs pos="50000">
                  <a:schemeClr val="tx1"/>
                </a:gs>
                <a:gs pos="100000">
                  <a:srgbClr val="CBCB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25" name="Form 92185">
              <a:extLst>
                <a:ext uri="{FF2B5EF4-FFF2-40B4-BE49-F238E27FC236}">
                  <a16:creationId xmlns:a16="http://schemas.microsoft.com/office/drawing/2014/main" id="{0184B19C-3A05-46F9-BF34-139279DBC03E}"/>
                </a:ext>
              </a:extLst>
            </p:cNvPr>
            <p:cNvSpPr>
              <a:spLocks noChangeArrowheads="1"/>
            </p:cNvSpPr>
            <p:nvPr/>
          </p:nvSpPr>
          <p:spPr bwMode="auto">
            <a:xfrm flipV="1">
              <a:off x="144" y="2784"/>
              <a:ext cx="720" cy="432"/>
            </a:xfrm>
            <a:custGeom>
              <a:avLst/>
              <a:gdLst>
                <a:gd name="T0" fmla="*/ 630 w 21600"/>
                <a:gd name="T1" fmla="*/ 216 h 21600"/>
                <a:gd name="T2" fmla="*/ 360 w 21600"/>
                <a:gd name="T3" fmla="*/ 432 h 21600"/>
                <a:gd name="T4" fmla="*/ 90 w 21600"/>
                <a:gd name="T5" fmla="*/ 216 h 21600"/>
                <a:gd name="T6" fmla="*/ 36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CBCBCB"/>
                </a:gs>
                <a:gs pos="50000">
                  <a:schemeClr val="tx1"/>
                </a:gs>
                <a:gs pos="100000">
                  <a:srgbClr val="CBCB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6154" name="Group 44">
            <a:extLst>
              <a:ext uri="{FF2B5EF4-FFF2-40B4-BE49-F238E27FC236}">
                <a16:creationId xmlns:a16="http://schemas.microsoft.com/office/drawing/2014/main" id="{0FB122BC-7EC1-45A9-8F7D-51C332BAC7EA}"/>
              </a:ext>
            </a:extLst>
          </p:cNvPr>
          <p:cNvGrpSpPr>
            <a:grpSpLocks/>
          </p:cNvGrpSpPr>
          <p:nvPr/>
        </p:nvGrpSpPr>
        <p:grpSpPr bwMode="auto">
          <a:xfrm>
            <a:off x="152400" y="3733800"/>
            <a:ext cx="914400" cy="2590800"/>
            <a:chOff x="96" y="2352"/>
            <a:chExt cx="576" cy="1632"/>
          </a:xfrm>
        </p:grpSpPr>
        <p:grpSp>
          <p:nvGrpSpPr>
            <p:cNvPr id="93408" name="Group 41">
              <a:extLst>
                <a:ext uri="{FF2B5EF4-FFF2-40B4-BE49-F238E27FC236}">
                  <a16:creationId xmlns:a16="http://schemas.microsoft.com/office/drawing/2014/main" id="{C273A077-422C-42F0-AE9F-D2A7153F4488}"/>
                </a:ext>
              </a:extLst>
            </p:cNvPr>
            <p:cNvGrpSpPr>
              <a:grpSpLocks/>
            </p:cNvGrpSpPr>
            <p:nvPr/>
          </p:nvGrpSpPr>
          <p:grpSpPr bwMode="auto">
            <a:xfrm>
              <a:off x="384" y="2784"/>
              <a:ext cx="192" cy="1200"/>
              <a:chOff x="384" y="2784"/>
              <a:chExt cx="192" cy="1200"/>
            </a:xfrm>
          </p:grpSpPr>
          <p:grpSp>
            <p:nvGrpSpPr>
              <p:cNvPr id="93411" name="Group 30">
                <a:extLst>
                  <a:ext uri="{FF2B5EF4-FFF2-40B4-BE49-F238E27FC236}">
                    <a16:creationId xmlns:a16="http://schemas.microsoft.com/office/drawing/2014/main" id="{90384BA7-E20F-44C5-95F9-4CC73EB9FFC5}"/>
                  </a:ext>
                </a:extLst>
              </p:cNvPr>
              <p:cNvGrpSpPr>
                <a:grpSpLocks/>
              </p:cNvGrpSpPr>
              <p:nvPr/>
            </p:nvGrpSpPr>
            <p:grpSpPr bwMode="auto">
              <a:xfrm>
                <a:off x="384" y="2784"/>
                <a:ext cx="192" cy="1200"/>
                <a:chOff x="384" y="2784"/>
                <a:chExt cx="192" cy="1200"/>
              </a:xfrm>
            </p:grpSpPr>
            <p:sp>
              <p:nvSpPr>
                <p:cNvPr id="93422" name="Rechteck 92187">
                  <a:extLst>
                    <a:ext uri="{FF2B5EF4-FFF2-40B4-BE49-F238E27FC236}">
                      <a16:creationId xmlns:a16="http://schemas.microsoft.com/office/drawing/2014/main" id="{53A06BCE-04BC-4E5F-A784-5E82497D6063}"/>
                    </a:ext>
                  </a:extLst>
                </p:cNvPr>
                <p:cNvSpPr>
                  <a:spLocks noChangeArrowheads="1"/>
                </p:cNvSpPr>
                <p:nvPr/>
              </p:nvSpPr>
              <p:spPr bwMode="auto">
                <a:xfrm>
                  <a:off x="384" y="2784"/>
                  <a:ext cx="192" cy="995"/>
                </a:xfrm>
                <a:prstGeom prst="rect">
                  <a:avLst/>
                </a:prstGeom>
                <a:gradFill rotWithShape="0">
                  <a:gsLst>
                    <a:gs pos="0">
                      <a:srgbClr val="CBCBCB"/>
                    </a:gs>
                    <a:gs pos="50000">
                      <a:schemeClr val="folHlink"/>
                    </a:gs>
                    <a:gs pos="100000">
                      <a:srgbClr val="CBCB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23" name="Form 92188">
                  <a:extLst>
                    <a:ext uri="{FF2B5EF4-FFF2-40B4-BE49-F238E27FC236}">
                      <a16:creationId xmlns:a16="http://schemas.microsoft.com/office/drawing/2014/main" id="{9857D4F4-E43F-414F-91CB-F3782C729903}"/>
                    </a:ext>
                  </a:extLst>
                </p:cNvPr>
                <p:cNvSpPr>
                  <a:spLocks noChangeArrowheads="1"/>
                </p:cNvSpPr>
                <p:nvPr/>
              </p:nvSpPr>
              <p:spPr bwMode="auto">
                <a:xfrm rot="10800000" flipH="1">
                  <a:off x="384" y="3779"/>
                  <a:ext cx="192" cy="205"/>
                </a:xfrm>
                <a:prstGeom prst="triangle">
                  <a:avLst>
                    <a:gd name="adj" fmla="val 49995"/>
                  </a:avLst>
                </a:prstGeom>
                <a:gradFill rotWithShape="0">
                  <a:gsLst>
                    <a:gs pos="0">
                      <a:srgbClr val="CBCBCB"/>
                    </a:gs>
                    <a:gs pos="50000">
                      <a:schemeClr val="folHlink"/>
                    </a:gs>
                    <a:gs pos="100000">
                      <a:srgbClr val="CBCB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412" name="Form 92190">
                <a:extLst>
                  <a:ext uri="{FF2B5EF4-FFF2-40B4-BE49-F238E27FC236}">
                    <a16:creationId xmlns:a16="http://schemas.microsoft.com/office/drawing/2014/main" id="{32785473-2C37-4DB0-945F-AE0880BB718C}"/>
                  </a:ext>
                </a:extLst>
              </p:cNvPr>
              <p:cNvSpPr>
                <a:spLocks/>
              </p:cNvSpPr>
              <p:nvPr/>
            </p:nvSpPr>
            <p:spPr bwMode="auto">
              <a:xfrm>
                <a:off x="480" y="364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3" name="Form 92191">
                <a:extLst>
                  <a:ext uri="{FF2B5EF4-FFF2-40B4-BE49-F238E27FC236}">
                    <a16:creationId xmlns:a16="http://schemas.microsoft.com/office/drawing/2014/main" id="{3FC3498A-AF69-4400-9183-A2AA2EDB498A}"/>
                  </a:ext>
                </a:extLst>
              </p:cNvPr>
              <p:cNvSpPr>
                <a:spLocks/>
              </p:cNvSpPr>
              <p:nvPr/>
            </p:nvSpPr>
            <p:spPr bwMode="auto">
              <a:xfrm>
                <a:off x="480" y="355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4" name="Form 92192">
                <a:extLst>
                  <a:ext uri="{FF2B5EF4-FFF2-40B4-BE49-F238E27FC236}">
                    <a16:creationId xmlns:a16="http://schemas.microsoft.com/office/drawing/2014/main" id="{3F33366F-8C4A-450E-933B-600C03B0B248}"/>
                  </a:ext>
                </a:extLst>
              </p:cNvPr>
              <p:cNvSpPr>
                <a:spLocks/>
              </p:cNvSpPr>
              <p:nvPr/>
            </p:nvSpPr>
            <p:spPr bwMode="auto">
              <a:xfrm>
                <a:off x="480" y="345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5" name="Form 92193">
                <a:extLst>
                  <a:ext uri="{FF2B5EF4-FFF2-40B4-BE49-F238E27FC236}">
                    <a16:creationId xmlns:a16="http://schemas.microsoft.com/office/drawing/2014/main" id="{56DE55CC-C896-4C4E-B2BF-9F73F97E3298}"/>
                  </a:ext>
                </a:extLst>
              </p:cNvPr>
              <p:cNvSpPr>
                <a:spLocks/>
              </p:cNvSpPr>
              <p:nvPr/>
            </p:nvSpPr>
            <p:spPr bwMode="auto">
              <a:xfrm>
                <a:off x="480" y="336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6" name="Form 92194">
                <a:extLst>
                  <a:ext uri="{FF2B5EF4-FFF2-40B4-BE49-F238E27FC236}">
                    <a16:creationId xmlns:a16="http://schemas.microsoft.com/office/drawing/2014/main" id="{A67FBACE-F16C-494B-83FB-67F06780B0B1}"/>
                  </a:ext>
                </a:extLst>
              </p:cNvPr>
              <p:cNvSpPr>
                <a:spLocks/>
              </p:cNvSpPr>
              <p:nvPr/>
            </p:nvSpPr>
            <p:spPr bwMode="auto">
              <a:xfrm>
                <a:off x="480" y="326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7" name="Form 92195">
                <a:extLst>
                  <a:ext uri="{FF2B5EF4-FFF2-40B4-BE49-F238E27FC236}">
                    <a16:creationId xmlns:a16="http://schemas.microsoft.com/office/drawing/2014/main" id="{63C6F33B-048B-4BB8-8C52-C33F2094B163}"/>
                  </a:ext>
                </a:extLst>
              </p:cNvPr>
              <p:cNvSpPr>
                <a:spLocks/>
              </p:cNvSpPr>
              <p:nvPr/>
            </p:nvSpPr>
            <p:spPr bwMode="auto">
              <a:xfrm>
                <a:off x="480" y="316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8" name="Form 92196">
                <a:extLst>
                  <a:ext uri="{FF2B5EF4-FFF2-40B4-BE49-F238E27FC236}">
                    <a16:creationId xmlns:a16="http://schemas.microsoft.com/office/drawing/2014/main" id="{D8C0C2C0-F844-4E37-BB91-89641AB6070C}"/>
                  </a:ext>
                </a:extLst>
              </p:cNvPr>
              <p:cNvSpPr>
                <a:spLocks/>
              </p:cNvSpPr>
              <p:nvPr/>
            </p:nvSpPr>
            <p:spPr bwMode="auto">
              <a:xfrm>
                <a:off x="480" y="307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9" name="Form 92197">
                <a:extLst>
                  <a:ext uri="{FF2B5EF4-FFF2-40B4-BE49-F238E27FC236}">
                    <a16:creationId xmlns:a16="http://schemas.microsoft.com/office/drawing/2014/main" id="{8C5ADE10-0A28-4F5D-8892-534AB08EF4C4}"/>
                  </a:ext>
                </a:extLst>
              </p:cNvPr>
              <p:cNvSpPr>
                <a:spLocks/>
              </p:cNvSpPr>
              <p:nvPr/>
            </p:nvSpPr>
            <p:spPr bwMode="auto">
              <a:xfrm>
                <a:off x="480" y="297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20" name="Form 92198">
                <a:extLst>
                  <a:ext uri="{FF2B5EF4-FFF2-40B4-BE49-F238E27FC236}">
                    <a16:creationId xmlns:a16="http://schemas.microsoft.com/office/drawing/2014/main" id="{99685B6F-2354-4F05-B301-8F182CC7AB99}"/>
                  </a:ext>
                </a:extLst>
              </p:cNvPr>
              <p:cNvSpPr>
                <a:spLocks/>
              </p:cNvSpPr>
              <p:nvPr/>
            </p:nvSpPr>
            <p:spPr bwMode="auto">
              <a:xfrm>
                <a:off x="480" y="288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21" name="Form 92199">
                <a:extLst>
                  <a:ext uri="{FF2B5EF4-FFF2-40B4-BE49-F238E27FC236}">
                    <a16:creationId xmlns:a16="http://schemas.microsoft.com/office/drawing/2014/main" id="{6C5D2E4A-40B4-46D6-8B05-80805D2E95DC}"/>
                  </a:ext>
                </a:extLst>
              </p:cNvPr>
              <p:cNvSpPr>
                <a:spLocks/>
              </p:cNvSpPr>
              <p:nvPr/>
            </p:nvSpPr>
            <p:spPr bwMode="auto">
              <a:xfrm>
                <a:off x="480" y="278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409" name="Ellipse 92201">
              <a:extLst>
                <a:ext uri="{FF2B5EF4-FFF2-40B4-BE49-F238E27FC236}">
                  <a16:creationId xmlns:a16="http://schemas.microsoft.com/office/drawing/2014/main" id="{DF758F14-03AE-4AD0-979A-73C2C709CB04}"/>
                </a:ext>
              </a:extLst>
            </p:cNvPr>
            <p:cNvSpPr>
              <a:spLocks noChangeArrowheads="1"/>
            </p:cNvSpPr>
            <p:nvPr/>
          </p:nvSpPr>
          <p:spPr bwMode="auto">
            <a:xfrm>
              <a:off x="240" y="2352"/>
              <a:ext cx="432" cy="432"/>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10" name="Rechteck 92202">
              <a:extLst>
                <a:ext uri="{FF2B5EF4-FFF2-40B4-BE49-F238E27FC236}">
                  <a16:creationId xmlns:a16="http://schemas.microsoft.com/office/drawing/2014/main" id="{F93C48B1-8B84-45D5-BB12-026822171D32}"/>
                </a:ext>
              </a:extLst>
            </p:cNvPr>
            <p:cNvSpPr>
              <a:spLocks noChangeArrowheads="1"/>
            </p:cNvSpPr>
            <p:nvPr/>
          </p:nvSpPr>
          <p:spPr bwMode="auto">
            <a:xfrm>
              <a:off x="96" y="2532"/>
              <a:ext cx="247" cy="108"/>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205" name="Rechteck 92204">
            <a:extLst>
              <a:ext uri="{FF2B5EF4-FFF2-40B4-BE49-F238E27FC236}">
                <a16:creationId xmlns:a16="http://schemas.microsoft.com/office/drawing/2014/main" id="{0828B699-16ED-49A5-B693-552324E147D1}"/>
              </a:ext>
            </a:extLst>
          </p:cNvPr>
          <p:cNvSpPr>
            <a:spLocks noChangeArrowheads="1"/>
          </p:cNvSpPr>
          <p:nvPr/>
        </p:nvSpPr>
        <p:spPr bwMode="auto">
          <a:xfrm>
            <a:off x="609600" y="4724400"/>
            <a:ext cx="304800" cy="1295400"/>
          </a:xfrm>
          <a:prstGeom prst="rect">
            <a:avLst/>
          </a:prstGeom>
          <a:pattFill prst="zigZag">
            <a:fgClr>
              <a:schemeClr val="tx1"/>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4474" name="Group 64">
            <a:extLst>
              <a:ext uri="{FF2B5EF4-FFF2-40B4-BE49-F238E27FC236}">
                <a16:creationId xmlns:a16="http://schemas.microsoft.com/office/drawing/2014/main" id="{65FED4F7-0233-4B41-AC29-EBA9A5FCA5E4}"/>
              </a:ext>
            </a:extLst>
          </p:cNvPr>
          <p:cNvGrpSpPr>
            <a:grpSpLocks/>
          </p:cNvGrpSpPr>
          <p:nvPr/>
        </p:nvGrpSpPr>
        <p:grpSpPr bwMode="auto">
          <a:xfrm>
            <a:off x="2667000" y="3124200"/>
            <a:ext cx="914400" cy="2590800"/>
            <a:chOff x="1680" y="1968"/>
            <a:chExt cx="576" cy="1632"/>
          </a:xfrm>
        </p:grpSpPr>
        <p:grpSp>
          <p:nvGrpSpPr>
            <p:cNvPr id="93390" name="Group 62">
              <a:extLst>
                <a:ext uri="{FF2B5EF4-FFF2-40B4-BE49-F238E27FC236}">
                  <a16:creationId xmlns:a16="http://schemas.microsoft.com/office/drawing/2014/main" id="{20D82DD9-00C8-4353-A42D-6C5870FF496A}"/>
                </a:ext>
              </a:extLst>
            </p:cNvPr>
            <p:cNvGrpSpPr>
              <a:grpSpLocks/>
            </p:cNvGrpSpPr>
            <p:nvPr/>
          </p:nvGrpSpPr>
          <p:grpSpPr bwMode="auto">
            <a:xfrm>
              <a:off x="1680" y="1968"/>
              <a:ext cx="576" cy="1632"/>
              <a:chOff x="1680" y="1968"/>
              <a:chExt cx="576" cy="1632"/>
            </a:xfrm>
          </p:grpSpPr>
          <p:grpSp>
            <p:nvGrpSpPr>
              <p:cNvPr id="93392" name="Group 59">
                <a:extLst>
                  <a:ext uri="{FF2B5EF4-FFF2-40B4-BE49-F238E27FC236}">
                    <a16:creationId xmlns:a16="http://schemas.microsoft.com/office/drawing/2014/main" id="{20E8BE08-8FEA-460B-B59A-74351E5E5622}"/>
                  </a:ext>
                </a:extLst>
              </p:cNvPr>
              <p:cNvGrpSpPr>
                <a:grpSpLocks/>
              </p:cNvGrpSpPr>
              <p:nvPr/>
            </p:nvGrpSpPr>
            <p:grpSpPr bwMode="auto">
              <a:xfrm>
                <a:off x="1968" y="2400"/>
                <a:ext cx="192" cy="1200"/>
                <a:chOff x="1968" y="2400"/>
                <a:chExt cx="192" cy="1200"/>
              </a:xfrm>
            </p:grpSpPr>
            <p:grpSp>
              <p:nvGrpSpPr>
                <p:cNvPr id="93395" name="Group 48">
                  <a:extLst>
                    <a:ext uri="{FF2B5EF4-FFF2-40B4-BE49-F238E27FC236}">
                      <a16:creationId xmlns:a16="http://schemas.microsoft.com/office/drawing/2014/main" id="{15D6197A-2070-4A4D-ADC8-8EBBD70EB33F}"/>
                    </a:ext>
                  </a:extLst>
                </p:cNvPr>
                <p:cNvGrpSpPr>
                  <a:grpSpLocks/>
                </p:cNvGrpSpPr>
                <p:nvPr/>
              </p:nvGrpSpPr>
              <p:grpSpPr bwMode="auto">
                <a:xfrm>
                  <a:off x="1968" y="2400"/>
                  <a:ext cx="192" cy="1200"/>
                  <a:chOff x="1968" y="2400"/>
                  <a:chExt cx="192" cy="1200"/>
                </a:xfrm>
              </p:grpSpPr>
              <p:sp>
                <p:nvSpPr>
                  <p:cNvPr id="93406" name="Rechteck 92205">
                    <a:extLst>
                      <a:ext uri="{FF2B5EF4-FFF2-40B4-BE49-F238E27FC236}">
                        <a16:creationId xmlns:a16="http://schemas.microsoft.com/office/drawing/2014/main" id="{1B013A5B-3BD2-43C7-AB54-916275054B65}"/>
                      </a:ext>
                    </a:extLst>
                  </p:cNvPr>
                  <p:cNvSpPr>
                    <a:spLocks noChangeArrowheads="1"/>
                  </p:cNvSpPr>
                  <p:nvPr/>
                </p:nvSpPr>
                <p:spPr bwMode="auto">
                  <a:xfrm>
                    <a:off x="1968" y="2400"/>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07" name="Form 92206">
                    <a:extLst>
                      <a:ext uri="{FF2B5EF4-FFF2-40B4-BE49-F238E27FC236}">
                        <a16:creationId xmlns:a16="http://schemas.microsoft.com/office/drawing/2014/main" id="{D99681A4-5834-4292-95E4-D8C854D0151A}"/>
                      </a:ext>
                    </a:extLst>
                  </p:cNvPr>
                  <p:cNvSpPr>
                    <a:spLocks noChangeArrowheads="1"/>
                  </p:cNvSpPr>
                  <p:nvPr/>
                </p:nvSpPr>
                <p:spPr bwMode="auto">
                  <a:xfrm rot="10800000" flipH="1">
                    <a:off x="1968" y="3395"/>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96" name="Form 92208">
                  <a:extLst>
                    <a:ext uri="{FF2B5EF4-FFF2-40B4-BE49-F238E27FC236}">
                      <a16:creationId xmlns:a16="http://schemas.microsoft.com/office/drawing/2014/main" id="{8AD38D2B-6674-47B4-ADFC-51BA90CA3516}"/>
                    </a:ext>
                  </a:extLst>
                </p:cNvPr>
                <p:cNvSpPr>
                  <a:spLocks/>
                </p:cNvSpPr>
                <p:nvPr/>
              </p:nvSpPr>
              <p:spPr bwMode="auto">
                <a:xfrm>
                  <a:off x="2064" y="326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97" name="Form 92209">
                  <a:extLst>
                    <a:ext uri="{FF2B5EF4-FFF2-40B4-BE49-F238E27FC236}">
                      <a16:creationId xmlns:a16="http://schemas.microsoft.com/office/drawing/2014/main" id="{3FD476AC-1487-4F4A-93FF-613EF03E0F0D}"/>
                    </a:ext>
                  </a:extLst>
                </p:cNvPr>
                <p:cNvSpPr>
                  <a:spLocks/>
                </p:cNvSpPr>
                <p:nvPr/>
              </p:nvSpPr>
              <p:spPr bwMode="auto">
                <a:xfrm>
                  <a:off x="2064" y="316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98" name="Form 92210">
                  <a:extLst>
                    <a:ext uri="{FF2B5EF4-FFF2-40B4-BE49-F238E27FC236}">
                      <a16:creationId xmlns:a16="http://schemas.microsoft.com/office/drawing/2014/main" id="{2CB4F37B-9E5A-434E-8907-1CF4944B7570}"/>
                    </a:ext>
                  </a:extLst>
                </p:cNvPr>
                <p:cNvSpPr>
                  <a:spLocks/>
                </p:cNvSpPr>
                <p:nvPr/>
              </p:nvSpPr>
              <p:spPr bwMode="auto">
                <a:xfrm>
                  <a:off x="2064" y="307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99" name="Form 92211">
                  <a:extLst>
                    <a:ext uri="{FF2B5EF4-FFF2-40B4-BE49-F238E27FC236}">
                      <a16:creationId xmlns:a16="http://schemas.microsoft.com/office/drawing/2014/main" id="{E74C4D89-9C3F-4936-B659-B0E201A1AACA}"/>
                    </a:ext>
                  </a:extLst>
                </p:cNvPr>
                <p:cNvSpPr>
                  <a:spLocks/>
                </p:cNvSpPr>
                <p:nvPr/>
              </p:nvSpPr>
              <p:spPr bwMode="auto">
                <a:xfrm>
                  <a:off x="2064" y="297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00" name="Form 92212">
                  <a:extLst>
                    <a:ext uri="{FF2B5EF4-FFF2-40B4-BE49-F238E27FC236}">
                      <a16:creationId xmlns:a16="http://schemas.microsoft.com/office/drawing/2014/main" id="{453A21C6-851F-48B5-A545-4D2653BABED0}"/>
                    </a:ext>
                  </a:extLst>
                </p:cNvPr>
                <p:cNvSpPr>
                  <a:spLocks/>
                </p:cNvSpPr>
                <p:nvPr/>
              </p:nvSpPr>
              <p:spPr bwMode="auto">
                <a:xfrm>
                  <a:off x="2064" y="288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01" name="Form 92213">
                  <a:extLst>
                    <a:ext uri="{FF2B5EF4-FFF2-40B4-BE49-F238E27FC236}">
                      <a16:creationId xmlns:a16="http://schemas.microsoft.com/office/drawing/2014/main" id="{D3CD53CF-33CD-4DF7-A14A-69BCC1871902}"/>
                    </a:ext>
                  </a:extLst>
                </p:cNvPr>
                <p:cNvSpPr>
                  <a:spLocks/>
                </p:cNvSpPr>
                <p:nvPr/>
              </p:nvSpPr>
              <p:spPr bwMode="auto">
                <a:xfrm>
                  <a:off x="2064" y="278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02" name="Form 92214">
                  <a:extLst>
                    <a:ext uri="{FF2B5EF4-FFF2-40B4-BE49-F238E27FC236}">
                      <a16:creationId xmlns:a16="http://schemas.microsoft.com/office/drawing/2014/main" id="{42EC4983-29EC-4535-8C46-87C78485D962}"/>
                    </a:ext>
                  </a:extLst>
                </p:cNvPr>
                <p:cNvSpPr>
                  <a:spLocks/>
                </p:cNvSpPr>
                <p:nvPr/>
              </p:nvSpPr>
              <p:spPr bwMode="auto">
                <a:xfrm>
                  <a:off x="2064" y="268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03" name="Form 92215">
                  <a:extLst>
                    <a:ext uri="{FF2B5EF4-FFF2-40B4-BE49-F238E27FC236}">
                      <a16:creationId xmlns:a16="http://schemas.microsoft.com/office/drawing/2014/main" id="{C021FAAF-2207-44AC-9771-3796006EEE67}"/>
                    </a:ext>
                  </a:extLst>
                </p:cNvPr>
                <p:cNvSpPr>
                  <a:spLocks/>
                </p:cNvSpPr>
                <p:nvPr/>
              </p:nvSpPr>
              <p:spPr bwMode="auto">
                <a:xfrm>
                  <a:off x="2064" y="259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04" name="Form 92216">
                  <a:extLst>
                    <a:ext uri="{FF2B5EF4-FFF2-40B4-BE49-F238E27FC236}">
                      <a16:creationId xmlns:a16="http://schemas.microsoft.com/office/drawing/2014/main" id="{BC06421B-2F95-432A-94D1-6C4C0FC128B6}"/>
                    </a:ext>
                  </a:extLst>
                </p:cNvPr>
                <p:cNvSpPr>
                  <a:spLocks/>
                </p:cNvSpPr>
                <p:nvPr/>
              </p:nvSpPr>
              <p:spPr bwMode="auto">
                <a:xfrm>
                  <a:off x="2064" y="249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405" name="Form 92217">
                  <a:extLst>
                    <a:ext uri="{FF2B5EF4-FFF2-40B4-BE49-F238E27FC236}">
                      <a16:creationId xmlns:a16="http://schemas.microsoft.com/office/drawing/2014/main" id="{6C8C690C-1B2A-4838-8BA3-4AAF1E55BC56}"/>
                    </a:ext>
                  </a:extLst>
                </p:cNvPr>
                <p:cNvSpPr>
                  <a:spLocks/>
                </p:cNvSpPr>
                <p:nvPr/>
              </p:nvSpPr>
              <p:spPr bwMode="auto">
                <a:xfrm>
                  <a:off x="2064" y="240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93" name="Ellipse 92219">
                <a:extLst>
                  <a:ext uri="{FF2B5EF4-FFF2-40B4-BE49-F238E27FC236}">
                    <a16:creationId xmlns:a16="http://schemas.microsoft.com/office/drawing/2014/main" id="{44542CBB-ED3F-4323-898F-B37E77718762}"/>
                  </a:ext>
                </a:extLst>
              </p:cNvPr>
              <p:cNvSpPr>
                <a:spLocks noChangeArrowheads="1"/>
              </p:cNvSpPr>
              <p:nvPr/>
            </p:nvSpPr>
            <p:spPr bwMode="auto">
              <a:xfrm>
                <a:off x="1824" y="1968"/>
                <a:ext cx="432" cy="432"/>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94" name="Rechteck 92220">
                <a:extLst>
                  <a:ext uri="{FF2B5EF4-FFF2-40B4-BE49-F238E27FC236}">
                    <a16:creationId xmlns:a16="http://schemas.microsoft.com/office/drawing/2014/main" id="{632509A5-2C23-42C0-9FBF-AA6AE68E12EC}"/>
                  </a:ext>
                </a:extLst>
              </p:cNvPr>
              <p:cNvSpPr>
                <a:spLocks noChangeArrowheads="1"/>
              </p:cNvSpPr>
              <p:nvPr/>
            </p:nvSpPr>
            <p:spPr bwMode="auto">
              <a:xfrm>
                <a:off x="1680" y="2148"/>
                <a:ext cx="247" cy="108"/>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91" name="Rechteck 92222">
              <a:extLst>
                <a:ext uri="{FF2B5EF4-FFF2-40B4-BE49-F238E27FC236}">
                  <a16:creationId xmlns:a16="http://schemas.microsoft.com/office/drawing/2014/main" id="{467BD427-AD38-4D91-B3CB-24CC3E8F8B2D}"/>
                </a:ext>
              </a:extLst>
            </p:cNvPr>
            <p:cNvSpPr>
              <a:spLocks noChangeArrowheads="1"/>
            </p:cNvSpPr>
            <p:nvPr/>
          </p:nvSpPr>
          <p:spPr bwMode="auto">
            <a:xfrm>
              <a:off x="1968" y="2592"/>
              <a:ext cx="192" cy="816"/>
            </a:xfrm>
            <a:prstGeom prst="rect">
              <a:avLst/>
            </a:pr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0202" name="Group 78">
            <a:extLst>
              <a:ext uri="{FF2B5EF4-FFF2-40B4-BE49-F238E27FC236}">
                <a16:creationId xmlns:a16="http://schemas.microsoft.com/office/drawing/2014/main" id="{ED1FDB89-46F4-49F6-BC57-9C279BEDF2EE}"/>
              </a:ext>
            </a:extLst>
          </p:cNvPr>
          <p:cNvGrpSpPr>
            <a:grpSpLocks/>
          </p:cNvGrpSpPr>
          <p:nvPr/>
        </p:nvGrpSpPr>
        <p:grpSpPr bwMode="auto">
          <a:xfrm>
            <a:off x="3124200" y="3810000"/>
            <a:ext cx="304800" cy="1905000"/>
            <a:chOff x="1968" y="2400"/>
            <a:chExt cx="192" cy="1200"/>
          </a:xfrm>
        </p:grpSpPr>
        <p:grpSp>
          <p:nvGrpSpPr>
            <p:cNvPr id="93377" name="Group 67">
              <a:extLst>
                <a:ext uri="{FF2B5EF4-FFF2-40B4-BE49-F238E27FC236}">
                  <a16:creationId xmlns:a16="http://schemas.microsoft.com/office/drawing/2014/main" id="{7B9A8891-A962-4E1B-B53A-0DDF7992B033}"/>
                </a:ext>
              </a:extLst>
            </p:cNvPr>
            <p:cNvGrpSpPr>
              <a:grpSpLocks/>
            </p:cNvGrpSpPr>
            <p:nvPr/>
          </p:nvGrpSpPr>
          <p:grpSpPr bwMode="auto">
            <a:xfrm>
              <a:off x="1968" y="2400"/>
              <a:ext cx="192" cy="1200"/>
              <a:chOff x="1968" y="2400"/>
              <a:chExt cx="192" cy="1200"/>
            </a:xfrm>
          </p:grpSpPr>
          <p:sp>
            <p:nvSpPr>
              <p:cNvPr id="93388" name="Rechteck 92224">
                <a:extLst>
                  <a:ext uri="{FF2B5EF4-FFF2-40B4-BE49-F238E27FC236}">
                    <a16:creationId xmlns:a16="http://schemas.microsoft.com/office/drawing/2014/main" id="{CE2887B6-76A8-4CC1-8954-DAD343915DB4}"/>
                  </a:ext>
                </a:extLst>
              </p:cNvPr>
              <p:cNvSpPr>
                <a:spLocks noChangeArrowheads="1"/>
              </p:cNvSpPr>
              <p:nvPr/>
            </p:nvSpPr>
            <p:spPr bwMode="auto">
              <a:xfrm>
                <a:off x="1968" y="2400"/>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9" name="Form 92225">
                <a:extLst>
                  <a:ext uri="{FF2B5EF4-FFF2-40B4-BE49-F238E27FC236}">
                    <a16:creationId xmlns:a16="http://schemas.microsoft.com/office/drawing/2014/main" id="{E703C316-64DA-40E8-B061-C178B7EDCE6E}"/>
                  </a:ext>
                </a:extLst>
              </p:cNvPr>
              <p:cNvSpPr>
                <a:spLocks noChangeArrowheads="1"/>
              </p:cNvSpPr>
              <p:nvPr/>
            </p:nvSpPr>
            <p:spPr bwMode="auto">
              <a:xfrm rot="10800000" flipH="1">
                <a:off x="1968" y="3395"/>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78" name="Form 92227">
              <a:extLst>
                <a:ext uri="{FF2B5EF4-FFF2-40B4-BE49-F238E27FC236}">
                  <a16:creationId xmlns:a16="http://schemas.microsoft.com/office/drawing/2014/main" id="{6E8D1283-F1DB-4DF8-9EC1-799D0E4671CE}"/>
                </a:ext>
              </a:extLst>
            </p:cNvPr>
            <p:cNvSpPr>
              <a:spLocks/>
            </p:cNvSpPr>
            <p:nvPr/>
          </p:nvSpPr>
          <p:spPr bwMode="auto">
            <a:xfrm>
              <a:off x="2064" y="326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79" name="Form 92228">
              <a:extLst>
                <a:ext uri="{FF2B5EF4-FFF2-40B4-BE49-F238E27FC236}">
                  <a16:creationId xmlns:a16="http://schemas.microsoft.com/office/drawing/2014/main" id="{6501B509-8196-44AC-A5AA-1375317F5B20}"/>
                </a:ext>
              </a:extLst>
            </p:cNvPr>
            <p:cNvSpPr>
              <a:spLocks/>
            </p:cNvSpPr>
            <p:nvPr/>
          </p:nvSpPr>
          <p:spPr bwMode="auto">
            <a:xfrm>
              <a:off x="2064" y="316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0" name="Form 92229">
              <a:extLst>
                <a:ext uri="{FF2B5EF4-FFF2-40B4-BE49-F238E27FC236}">
                  <a16:creationId xmlns:a16="http://schemas.microsoft.com/office/drawing/2014/main" id="{E07BD14C-9F28-485E-9A40-2A4673A1D41E}"/>
                </a:ext>
              </a:extLst>
            </p:cNvPr>
            <p:cNvSpPr>
              <a:spLocks/>
            </p:cNvSpPr>
            <p:nvPr/>
          </p:nvSpPr>
          <p:spPr bwMode="auto">
            <a:xfrm>
              <a:off x="2064" y="307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1" name="Form 92230">
              <a:extLst>
                <a:ext uri="{FF2B5EF4-FFF2-40B4-BE49-F238E27FC236}">
                  <a16:creationId xmlns:a16="http://schemas.microsoft.com/office/drawing/2014/main" id="{E9252204-4B3B-41C3-AB08-3B840C36DCFE}"/>
                </a:ext>
              </a:extLst>
            </p:cNvPr>
            <p:cNvSpPr>
              <a:spLocks/>
            </p:cNvSpPr>
            <p:nvPr/>
          </p:nvSpPr>
          <p:spPr bwMode="auto">
            <a:xfrm>
              <a:off x="2064" y="297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2" name="Form 92231">
              <a:extLst>
                <a:ext uri="{FF2B5EF4-FFF2-40B4-BE49-F238E27FC236}">
                  <a16:creationId xmlns:a16="http://schemas.microsoft.com/office/drawing/2014/main" id="{B041D688-68FB-41BC-88DC-92FFB01C92A9}"/>
                </a:ext>
              </a:extLst>
            </p:cNvPr>
            <p:cNvSpPr>
              <a:spLocks/>
            </p:cNvSpPr>
            <p:nvPr/>
          </p:nvSpPr>
          <p:spPr bwMode="auto">
            <a:xfrm>
              <a:off x="2064" y="288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3" name="Form 92232">
              <a:extLst>
                <a:ext uri="{FF2B5EF4-FFF2-40B4-BE49-F238E27FC236}">
                  <a16:creationId xmlns:a16="http://schemas.microsoft.com/office/drawing/2014/main" id="{6DC4DE5A-851B-4340-9D0A-006C69A86787}"/>
                </a:ext>
              </a:extLst>
            </p:cNvPr>
            <p:cNvSpPr>
              <a:spLocks/>
            </p:cNvSpPr>
            <p:nvPr/>
          </p:nvSpPr>
          <p:spPr bwMode="auto">
            <a:xfrm>
              <a:off x="2064" y="2784"/>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4" name="Form 92233">
              <a:extLst>
                <a:ext uri="{FF2B5EF4-FFF2-40B4-BE49-F238E27FC236}">
                  <a16:creationId xmlns:a16="http://schemas.microsoft.com/office/drawing/2014/main" id="{D2D1C20C-5AE3-451F-9EE1-AC30669B6BEE}"/>
                </a:ext>
              </a:extLst>
            </p:cNvPr>
            <p:cNvSpPr>
              <a:spLocks/>
            </p:cNvSpPr>
            <p:nvPr/>
          </p:nvSpPr>
          <p:spPr bwMode="auto">
            <a:xfrm>
              <a:off x="2064" y="2688"/>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5" name="Form 92234">
              <a:extLst>
                <a:ext uri="{FF2B5EF4-FFF2-40B4-BE49-F238E27FC236}">
                  <a16:creationId xmlns:a16="http://schemas.microsoft.com/office/drawing/2014/main" id="{BEE55C6A-5D60-4AEF-A26E-FCFC2DD5BB7F}"/>
                </a:ext>
              </a:extLst>
            </p:cNvPr>
            <p:cNvSpPr>
              <a:spLocks/>
            </p:cNvSpPr>
            <p:nvPr/>
          </p:nvSpPr>
          <p:spPr bwMode="auto">
            <a:xfrm>
              <a:off x="2064" y="2592"/>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6" name="Form 92235">
              <a:extLst>
                <a:ext uri="{FF2B5EF4-FFF2-40B4-BE49-F238E27FC236}">
                  <a16:creationId xmlns:a16="http://schemas.microsoft.com/office/drawing/2014/main" id="{D32EEE75-47A8-4DCA-8145-AAECF5E3B172}"/>
                </a:ext>
              </a:extLst>
            </p:cNvPr>
            <p:cNvSpPr>
              <a:spLocks/>
            </p:cNvSpPr>
            <p:nvPr/>
          </p:nvSpPr>
          <p:spPr bwMode="auto">
            <a:xfrm>
              <a:off x="2064" y="2496"/>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87" name="Form 92236">
              <a:extLst>
                <a:ext uri="{FF2B5EF4-FFF2-40B4-BE49-F238E27FC236}">
                  <a16:creationId xmlns:a16="http://schemas.microsoft.com/office/drawing/2014/main" id="{B26BA2B9-8846-4569-A80E-78439E74FF43}"/>
                </a:ext>
              </a:extLst>
            </p:cNvPr>
            <p:cNvSpPr>
              <a:spLocks/>
            </p:cNvSpPr>
            <p:nvPr/>
          </p:nvSpPr>
          <p:spPr bwMode="auto">
            <a:xfrm>
              <a:off x="2064" y="2400"/>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239" name="Form 92238">
            <a:extLst>
              <a:ext uri="{FF2B5EF4-FFF2-40B4-BE49-F238E27FC236}">
                <a16:creationId xmlns:a16="http://schemas.microsoft.com/office/drawing/2014/main" id="{FD7C354F-ACBF-422F-B468-AEDCF6AA4765}"/>
              </a:ext>
            </a:extLst>
          </p:cNvPr>
          <p:cNvSpPr>
            <a:spLocks noChangeArrowheads="1"/>
          </p:cNvSpPr>
          <p:nvPr/>
        </p:nvSpPr>
        <p:spPr bwMode="auto">
          <a:xfrm rot="10800000" flipH="1" flipV="1">
            <a:off x="3124200" y="6172200"/>
            <a:ext cx="381000" cy="533400"/>
          </a:xfrm>
          <a:custGeom>
            <a:avLst/>
            <a:gdLst>
              <a:gd name="T0" fmla="*/ 333375 w 21600"/>
              <a:gd name="T1" fmla="*/ 266700 h 21600"/>
              <a:gd name="T2" fmla="*/ 190500 w 21600"/>
              <a:gd name="T3" fmla="*/ 533400 h 21600"/>
              <a:gd name="T4" fmla="*/ 47625 w 21600"/>
              <a:gd name="T5" fmla="*/ 266700 h 21600"/>
              <a:gd name="T6" fmla="*/ 1905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02" name="Form 92239">
            <a:extLst>
              <a:ext uri="{FF2B5EF4-FFF2-40B4-BE49-F238E27FC236}">
                <a16:creationId xmlns:a16="http://schemas.microsoft.com/office/drawing/2014/main" id="{01CFFA7D-5A48-4288-B6A2-4280BCBFBE85}"/>
              </a:ext>
            </a:extLst>
          </p:cNvPr>
          <p:cNvSpPr>
            <a:spLocks noChangeArrowheads="1"/>
          </p:cNvSpPr>
          <p:nvPr/>
        </p:nvSpPr>
        <p:spPr bwMode="auto">
          <a:xfrm rot="10800000" flipH="1" flipV="1">
            <a:off x="36576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9314" name="Group 99">
            <a:extLst>
              <a:ext uri="{FF2B5EF4-FFF2-40B4-BE49-F238E27FC236}">
                <a16:creationId xmlns:a16="http://schemas.microsoft.com/office/drawing/2014/main" id="{DC24D163-CB0D-4C5E-AEAC-158CDE7A0120}"/>
              </a:ext>
            </a:extLst>
          </p:cNvPr>
          <p:cNvGrpSpPr>
            <a:grpSpLocks/>
          </p:cNvGrpSpPr>
          <p:nvPr/>
        </p:nvGrpSpPr>
        <p:grpSpPr bwMode="auto">
          <a:xfrm>
            <a:off x="3276600" y="3125788"/>
            <a:ext cx="914400" cy="2590800"/>
            <a:chOff x="2064" y="1969"/>
            <a:chExt cx="576" cy="1632"/>
          </a:xfrm>
        </p:grpSpPr>
        <p:grpSp>
          <p:nvGrpSpPr>
            <p:cNvPr id="93359" name="Group 97">
              <a:extLst>
                <a:ext uri="{FF2B5EF4-FFF2-40B4-BE49-F238E27FC236}">
                  <a16:creationId xmlns:a16="http://schemas.microsoft.com/office/drawing/2014/main" id="{594EFFCA-2F9C-441D-8AF2-78975AFD801E}"/>
                </a:ext>
              </a:extLst>
            </p:cNvPr>
            <p:cNvGrpSpPr>
              <a:grpSpLocks/>
            </p:cNvGrpSpPr>
            <p:nvPr/>
          </p:nvGrpSpPr>
          <p:grpSpPr bwMode="auto">
            <a:xfrm>
              <a:off x="2064" y="1969"/>
              <a:ext cx="576" cy="1632"/>
              <a:chOff x="2064" y="1969"/>
              <a:chExt cx="576" cy="1632"/>
            </a:xfrm>
          </p:grpSpPr>
          <p:grpSp>
            <p:nvGrpSpPr>
              <p:cNvPr id="93361" name="Group 94">
                <a:extLst>
                  <a:ext uri="{FF2B5EF4-FFF2-40B4-BE49-F238E27FC236}">
                    <a16:creationId xmlns:a16="http://schemas.microsoft.com/office/drawing/2014/main" id="{5905A9F2-AE45-45B0-87BA-2F63BF08332E}"/>
                  </a:ext>
                </a:extLst>
              </p:cNvPr>
              <p:cNvGrpSpPr>
                <a:grpSpLocks/>
              </p:cNvGrpSpPr>
              <p:nvPr/>
            </p:nvGrpSpPr>
            <p:grpSpPr bwMode="auto">
              <a:xfrm>
                <a:off x="2352" y="2401"/>
                <a:ext cx="192" cy="1200"/>
                <a:chOff x="2352" y="2401"/>
                <a:chExt cx="192" cy="1200"/>
              </a:xfrm>
            </p:grpSpPr>
            <p:grpSp>
              <p:nvGrpSpPr>
                <p:cNvPr id="93364" name="Group 83">
                  <a:extLst>
                    <a:ext uri="{FF2B5EF4-FFF2-40B4-BE49-F238E27FC236}">
                      <a16:creationId xmlns:a16="http://schemas.microsoft.com/office/drawing/2014/main" id="{6E81DAA3-2F82-4355-A165-0D241FE1896C}"/>
                    </a:ext>
                  </a:extLst>
                </p:cNvPr>
                <p:cNvGrpSpPr>
                  <a:grpSpLocks/>
                </p:cNvGrpSpPr>
                <p:nvPr/>
              </p:nvGrpSpPr>
              <p:grpSpPr bwMode="auto">
                <a:xfrm>
                  <a:off x="2352" y="2401"/>
                  <a:ext cx="192" cy="1200"/>
                  <a:chOff x="2352" y="2401"/>
                  <a:chExt cx="192" cy="1200"/>
                </a:xfrm>
              </p:grpSpPr>
              <p:sp>
                <p:nvSpPr>
                  <p:cNvPr id="93375" name="Rechteck 92240">
                    <a:extLst>
                      <a:ext uri="{FF2B5EF4-FFF2-40B4-BE49-F238E27FC236}">
                        <a16:creationId xmlns:a16="http://schemas.microsoft.com/office/drawing/2014/main" id="{B91A0233-D1B3-4C85-82A0-B178D4E5DA6C}"/>
                      </a:ext>
                    </a:extLst>
                  </p:cNvPr>
                  <p:cNvSpPr>
                    <a:spLocks noChangeArrowheads="1"/>
                  </p:cNvSpPr>
                  <p:nvPr/>
                </p:nvSpPr>
                <p:spPr bwMode="auto">
                  <a:xfrm>
                    <a:off x="2352"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76" name="Form 92241">
                    <a:extLst>
                      <a:ext uri="{FF2B5EF4-FFF2-40B4-BE49-F238E27FC236}">
                        <a16:creationId xmlns:a16="http://schemas.microsoft.com/office/drawing/2014/main" id="{C81B9B17-F6B9-48BE-AD4D-EC44D91C0867}"/>
                      </a:ext>
                    </a:extLst>
                  </p:cNvPr>
                  <p:cNvSpPr>
                    <a:spLocks noChangeArrowheads="1"/>
                  </p:cNvSpPr>
                  <p:nvPr/>
                </p:nvSpPr>
                <p:spPr bwMode="auto">
                  <a:xfrm rot="10800000" flipH="1">
                    <a:off x="2352"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65" name="Form 92243">
                  <a:extLst>
                    <a:ext uri="{FF2B5EF4-FFF2-40B4-BE49-F238E27FC236}">
                      <a16:creationId xmlns:a16="http://schemas.microsoft.com/office/drawing/2014/main" id="{C20FF64F-130C-4663-AA8D-FEF8AF0A30F9}"/>
                    </a:ext>
                  </a:extLst>
                </p:cNvPr>
                <p:cNvSpPr>
                  <a:spLocks/>
                </p:cNvSpPr>
                <p:nvPr/>
              </p:nvSpPr>
              <p:spPr bwMode="auto">
                <a:xfrm>
                  <a:off x="2448"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66" name="Form 92244">
                  <a:extLst>
                    <a:ext uri="{FF2B5EF4-FFF2-40B4-BE49-F238E27FC236}">
                      <a16:creationId xmlns:a16="http://schemas.microsoft.com/office/drawing/2014/main" id="{FEBD284E-46DD-40E1-B40F-2D79E7FF829C}"/>
                    </a:ext>
                  </a:extLst>
                </p:cNvPr>
                <p:cNvSpPr>
                  <a:spLocks/>
                </p:cNvSpPr>
                <p:nvPr/>
              </p:nvSpPr>
              <p:spPr bwMode="auto">
                <a:xfrm>
                  <a:off x="2448"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67" name="Form 92245">
                  <a:extLst>
                    <a:ext uri="{FF2B5EF4-FFF2-40B4-BE49-F238E27FC236}">
                      <a16:creationId xmlns:a16="http://schemas.microsoft.com/office/drawing/2014/main" id="{D021E2B6-539F-404D-9303-36DB51F65565}"/>
                    </a:ext>
                  </a:extLst>
                </p:cNvPr>
                <p:cNvSpPr>
                  <a:spLocks/>
                </p:cNvSpPr>
                <p:nvPr/>
              </p:nvSpPr>
              <p:spPr bwMode="auto">
                <a:xfrm>
                  <a:off x="2448"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68" name="Form 92246">
                  <a:extLst>
                    <a:ext uri="{FF2B5EF4-FFF2-40B4-BE49-F238E27FC236}">
                      <a16:creationId xmlns:a16="http://schemas.microsoft.com/office/drawing/2014/main" id="{E34F38E0-7B4B-4C56-80A0-0D3DDEA39DC6}"/>
                    </a:ext>
                  </a:extLst>
                </p:cNvPr>
                <p:cNvSpPr>
                  <a:spLocks/>
                </p:cNvSpPr>
                <p:nvPr/>
              </p:nvSpPr>
              <p:spPr bwMode="auto">
                <a:xfrm>
                  <a:off x="2448"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69" name="Form 92247">
                  <a:extLst>
                    <a:ext uri="{FF2B5EF4-FFF2-40B4-BE49-F238E27FC236}">
                      <a16:creationId xmlns:a16="http://schemas.microsoft.com/office/drawing/2014/main" id="{D887BA6D-2A22-4E46-9724-1F57F3549F32}"/>
                    </a:ext>
                  </a:extLst>
                </p:cNvPr>
                <p:cNvSpPr>
                  <a:spLocks/>
                </p:cNvSpPr>
                <p:nvPr/>
              </p:nvSpPr>
              <p:spPr bwMode="auto">
                <a:xfrm>
                  <a:off x="2448"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70" name="Form 92248">
                  <a:extLst>
                    <a:ext uri="{FF2B5EF4-FFF2-40B4-BE49-F238E27FC236}">
                      <a16:creationId xmlns:a16="http://schemas.microsoft.com/office/drawing/2014/main" id="{ED0EBE5E-E942-4DE3-8C4D-8989102102A9}"/>
                    </a:ext>
                  </a:extLst>
                </p:cNvPr>
                <p:cNvSpPr>
                  <a:spLocks/>
                </p:cNvSpPr>
                <p:nvPr/>
              </p:nvSpPr>
              <p:spPr bwMode="auto">
                <a:xfrm>
                  <a:off x="2448"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71" name="Form 92249">
                  <a:extLst>
                    <a:ext uri="{FF2B5EF4-FFF2-40B4-BE49-F238E27FC236}">
                      <a16:creationId xmlns:a16="http://schemas.microsoft.com/office/drawing/2014/main" id="{A28A89F6-A185-4040-B79A-25CFEF80AC08}"/>
                    </a:ext>
                  </a:extLst>
                </p:cNvPr>
                <p:cNvSpPr>
                  <a:spLocks/>
                </p:cNvSpPr>
                <p:nvPr/>
              </p:nvSpPr>
              <p:spPr bwMode="auto">
                <a:xfrm>
                  <a:off x="2448"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72" name="Form 92250">
                  <a:extLst>
                    <a:ext uri="{FF2B5EF4-FFF2-40B4-BE49-F238E27FC236}">
                      <a16:creationId xmlns:a16="http://schemas.microsoft.com/office/drawing/2014/main" id="{567BB35F-1E3C-4D5A-97FB-3D204012D32C}"/>
                    </a:ext>
                  </a:extLst>
                </p:cNvPr>
                <p:cNvSpPr>
                  <a:spLocks/>
                </p:cNvSpPr>
                <p:nvPr/>
              </p:nvSpPr>
              <p:spPr bwMode="auto">
                <a:xfrm>
                  <a:off x="2448"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73" name="Form 92251">
                  <a:extLst>
                    <a:ext uri="{FF2B5EF4-FFF2-40B4-BE49-F238E27FC236}">
                      <a16:creationId xmlns:a16="http://schemas.microsoft.com/office/drawing/2014/main" id="{D57C5DC0-D63D-47E2-BA8C-0AD11D9B21C3}"/>
                    </a:ext>
                  </a:extLst>
                </p:cNvPr>
                <p:cNvSpPr>
                  <a:spLocks/>
                </p:cNvSpPr>
                <p:nvPr/>
              </p:nvSpPr>
              <p:spPr bwMode="auto">
                <a:xfrm>
                  <a:off x="2448"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74" name="Form 92252">
                  <a:extLst>
                    <a:ext uri="{FF2B5EF4-FFF2-40B4-BE49-F238E27FC236}">
                      <a16:creationId xmlns:a16="http://schemas.microsoft.com/office/drawing/2014/main" id="{73DB29A0-5029-4074-A94D-86BF356500F6}"/>
                    </a:ext>
                  </a:extLst>
                </p:cNvPr>
                <p:cNvSpPr>
                  <a:spLocks/>
                </p:cNvSpPr>
                <p:nvPr/>
              </p:nvSpPr>
              <p:spPr bwMode="auto">
                <a:xfrm>
                  <a:off x="2448"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62" name="Ellipse 92254">
                <a:extLst>
                  <a:ext uri="{FF2B5EF4-FFF2-40B4-BE49-F238E27FC236}">
                    <a16:creationId xmlns:a16="http://schemas.microsoft.com/office/drawing/2014/main" id="{5608FF81-CF7E-4C33-9E0C-8C75F1486279}"/>
                  </a:ext>
                </a:extLst>
              </p:cNvPr>
              <p:cNvSpPr>
                <a:spLocks noChangeArrowheads="1"/>
              </p:cNvSpPr>
              <p:nvPr/>
            </p:nvSpPr>
            <p:spPr bwMode="auto">
              <a:xfrm>
                <a:off x="2208" y="1969"/>
                <a:ext cx="432" cy="432"/>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63" name="Rechteck 92255">
                <a:extLst>
                  <a:ext uri="{FF2B5EF4-FFF2-40B4-BE49-F238E27FC236}">
                    <a16:creationId xmlns:a16="http://schemas.microsoft.com/office/drawing/2014/main" id="{99019B94-91B8-41D9-B049-B51D8671931C}"/>
                  </a:ext>
                </a:extLst>
              </p:cNvPr>
              <p:cNvSpPr>
                <a:spLocks noChangeArrowheads="1"/>
              </p:cNvSpPr>
              <p:nvPr/>
            </p:nvSpPr>
            <p:spPr bwMode="auto">
              <a:xfrm>
                <a:off x="2064" y="2149"/>
                <a:ext cx="247" cy="108"/>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60" name="Rechteck 92257">
              <a:extLst>
                <a:ext uri="{FF2B5EF4-FFF2-40B4-BE49-F238E27FC236}">
                  <a16:creationId xmlns:a16="http://schemas.microsoft.com/office/drawing/2014/main" id="{765D2498-6B97-49FC-930E-B4A40E4E8056}"/>
                </a:ext>
              </a:extLst>
            </p:cNvPr>
            <p:cNvSpPr>
              <a:spLocks noChangeArrowheads="1"/>
            </p:cNvSpPr>
            <p:nvPr/>
          </p:nvSpPr>
          <p:spPr bwMode="auto">
            <a:xfrm>
              <a:off x="2352" y="2593"/>
              <a:ext cx="192" cy="816"/>
            </a:xfrm>
            <a:prstGeom prst="rect">
              <a:avLst/>
            </a:pr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7487" name="Group 113">
            <a:extLst>
              <a:ext uri="{FF2B5EF4-FFF2-40B4-BE49-F238E27FC236}">
                <a16:creationId xmlns:a16="http://schemas.microsoft.com/office/drawing/2014/main" id="{E525C5E3-1C91-4668-884A-36FA87B39A00}"/>
              </a:ext>
            </a:extLst>
          </p:cNvPr>
          <p:cNvGrpSpPr>
            <a:grpSpLocks/>
          </p:cNvGrpSpPr>
          <p:nvPr/>
        </p:nvGrpSpPr>
        <p:grpSpPr bwMode="auto">
          <a:xfrm>
            <a:off x="3733800" y="3811588"/>
            <a:ext cx="304800" cy="1905000"/>
            <a:chOff x="2352" y="2401"/>
            <a:chExt cx="192" cy="1200"/>
          </a:xfrm>
        </p:grpSpPr>
        <p:grpSp>
          <p:nvGrpSpPr>
            <p:cNvPr id="93346" name="Group 102">
              <a:extLst>
                <a:ext uri="{FF2B5EF4-FFF2-40B4-BE49-F238E27FC236}">
                  <a16:creationId xmlns:a16="http://schemas.microsoft.com/office/drawing/2014/main" id="{7FC87DEF-3220-48B8-9822-1BF71DCAB002}"/>
                </a:ext>
              </a:extLst>
            </p:cNvPr>
            <p:cNvGrpSpPr>
              <a:grpSpLocks/>
            </p:cNvGrpSpPr>
            <p:nvPr/>
          </p:nvGrpSpPr>
          <p:grpSpPr bwMode="auto">
            <a:xfrm>
              <a:off x="2352" y="2401"/>
              <a:ext cx="192" cy="1200"/>
              <a:chOff x="2352" y="2401"/>
              <a:chExt cx="192" cy="1200"/>
            </a:xfrm>
          </p:grpSpPr>
          <p:sp>
            <p:nvSpPr>
              <p:cNvPr id="93357" name="Rechteck 92259">
                <a:extLst>
                  <a:ext uri="{FF2B5EF4-FFF2-40B4-BE49-F238E27FC236}">
                    <a16:creationId xmlns:a16="http://schemas.microsoft.com/office/drawing/2014/main" id="{3D23BD53-EC28-41C1-98E9-3313DA8670AE}"/>
                  </a:ext>
                </a:extLst>
              </p:cNvPr>
              <p:cNvSpPr>
                <a:spLocks noChangeArrowheads="1"/>
              </p:cNvSpPr>
              <p:nvPr/>
            </p:nvSpPr>
            <p:spPr bwMode="auto">
              <a:xfrm>
                <a:off x="2352"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8" name="Form 92260">
                <a:extLst>
                  <a:ext uri="{FF2B5EF4-FFF2-40B4-BE49-F238E27FC236}">
                    <a16:creationId xmlns:a16="http://schemas.microsoft.com/office/drawing/2014/main" id="{F7C7C54F-F2DE-4286-8699-A31F62C5BED9}"/>
                  </a:ext>
                </a:extLst>
              </p:cNvPr>
              <p:cNvSpPr>
                <a:spLocks noChangeArrowheads="1"/>
              </p:cNvSpPr>
              <p:nvPr/>
            </p:nvSpPr>
            <p:spPr bwMode="auto">
              <a:xfrm rot="10800000" flipH="1">
                <a:off x="2352"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47" name="Form 92262">
              <a:extLst>
                <a:ext uri="{FF2B5EF4-FFF2-40B4-BE49-F238E27FC236}">
                  <a16:creationId xmlns:a16="http://schemas.microsoft.com/office/drawing/2014/main" id="{0BA40A66-3E9D-46E5-849E-C67FC623D137}"/>
                </a:ext>
              </a:extLst>
            </p:cNvPr>
            <p:cNvSpPr>
              <a:spLocks/>
            </p:cNvSpPr>
            <p:nvPr/>
          </p:nvSpPr>
          <p:spPr bwMode="auto">
            <a:xfrm>
              <a:off x="2448"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48" name="Form 92263">
              <a:extLst>
                <a:ext uri="{FF2B5EF4-FFF2-40B4-BE49-F238E27FC236}">
                  <a16:creationId xmlns:a16="http://schemas.microsoft.com/office/drawing/2014/main" id="{92AD53E1-F81D-4DD6-A20D-A0CBC5C5A3E0}"/>
                </a:ext>
              </a:extLst>
            </p:cNvPr>
            <p:cNvSpPr>
              <a:spLocks/>
            </p:cNvSpPr>
            <p:nvPr/>
          </p:nvSpPr>
          <p:spPr bwMode="auto">
            <a:xfrm>
              <a:off x="2448"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49" name="Form 92264">
              <a:extLst>
                <a:ext uri="{FF2B5EF4-FFF2-40B4-BE49-F238E27FC236}">
                  <a16:creationId xmlns:a16="http://schemas.microsoft.com/office/drawing/2014/main" id="{D427FD12-05A0-4850-A000-6A92E2105FD9}"/>
                </a:ext>
              </a:extLst>
            </p:cNvPr>
            <p:cNvSpPr>
              <a:spLocks/>
            </p:cNvSpPr>
            <p:nvPr/>
          </p:nvSpPr>
          <p:spPr bwMode="auto">
            <a:xfrm>
              <a:off x="2448"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0" name="Form 92265">
              <a:extLst>
                <a:ext uri="{FF2B5EF4-FFF2-40B4-BE49-F238E27FC236}">
                  <a16:creationId xmlns:a16="http://schemas.microsoft.com/office/drawing/2014/main" id="{FE19F28F-5C7A-46BD-AB0D-1106DB4CFE7F}"/>
                </a:ext>
              </a:extLst>
            </p:cNvPr>
            <p:cNvSpPr>
              <a:spLocks/>
            </p:cNvSpPr>
            <p:nvPr/>
          </p:nvSpPr>
          <p:spPr bwMode="auto">
            <a:xfrm>
              <a:off x="2448"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1" name="Form 92266">
              <a:extLst>
                <a:ext uri="{FF2B5EF4-FFF2-40B4-BE49-F238E27FC236}">
                  <a16:creationId xmlns:a16="http://schemas.microsoft.com/office/drawing/2014/main" id="{1CD0DFC4-6179-4E41-B171-8E0A705EC204}"/>
                </a:ext>
              </a:extLst>
            </p:cNvPr>
            <p:cNvSpPr>
              <a:spLocks/>
            </p:cNvSpPr>
            <p:nvPr/>
          </p:nvSpPr>
          <p:spPr bwMode="auto">
            <a:xfrm>
              <a:off x="2448"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2" name="Form 92267">
              <a:extLst>
                <a:ext uri="{FF2B5EF4-FFF2-40B4-BE49-F238E27FC236}">
                  <a16:creationId xmlns:a16="http://schemas.microsoft.com/office/drawing/2014/main" id="{356457BD-A7F0-405A-881C-1B2595BB8A61}"/>
                </a:ext>
              </a:extLst>
            </p:cNvPr>
            <p:cNvSpPr>
              <a:spLocks/>
            </p:cNvSpPr>
            <p:nvPr/>
          </p:nvSpPr>
          <p:spPr bwMode="auto">
            <a:xfrm>
              <a:off x="2448"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3" name="Form 92268">
              <a:extLst>
                <a:ext uri="{FF2B5EF4-FFF2-40B4-BE49-F238E27FC236}">
                  <a16:creationId xmlns:a16="http://schemas.microsoft.com/office/drawing/2014/main" id="{1F5907E2-2F6B-4077-8ECC-A92F32796D91}"/>
                </a:ext>
              </a:extLst>
            </p:cNvPr>
            <p:cNvSpPr>
              <a:spLocks/>
            </p:cNvSpPr>
            <p:nvPr/>
          </p:nvSpPr>
          <p:spPr bwMode="auto">
            <a:xfrm>
              <a:off x="2448"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4" name="Form 92269">
              <a:extLst>
                <a:ext uri="{FF2B5EF4-FFF2-40B4-BE49-F238E27FC236}">
                  <a16:creationId xmlns:a16="http://schemas.microsoft.com/office/drawing/2014/main" id="{F14A5F39-3F2F-4BFB-BD6C-A88A2CF34F50}"/>
                </a:ext>
              </a:extLst>
            </p:cNvPr>
            <p:cNvSpPr>
              <a:spLocks/>
            </p:cNvSpPr>
            <p:nvPr/>
          </p:nvSpPr>
          <p:spPr bwMode="auto">
            <a:xfrm>
              <a:off x="2448"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5" name="Form 92270">
              <a:extLst>
                <a:ext uri="{FF2B5EF4-FFF2-40B4-BE49-F238E27FC236}">
                  <a16:creationId xmlns:a16="http://schemas.microsoft.com/office/drawing/2014/main" id="{D28E6396-72D7-4C70-88BF-BD11FEE72BC0}"/>
                </a:ext>
              </a:extLst>
            </p:cNvPr>
            <p:cNvSpPr>
              <a:spLocks/>
            </p:cNvSpPr>
            <p:nvPr/>
          </p:nvSpPr>
          <p:spPr bwMode="auto">
            <a:xfrm>
              <a:off x="2448"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56" name="Form 92271">
              <a:extLst>
                <a:ext uri="{FF2B5EF4-FFF2-40B4-BE49-F238E27FC236}">
                  <a16:creationId xmlns:a16="http://schemas.microsoft.com/office/drawing/2014/main" id="{F015009C-BB10-403F-94CF-A911556DF8CE}"/>
                </a:ext>
              </a:extLst>
            </p:cNvPr>
            <p:cNvSpPr>
              <a:spLocks/>
            </p:cNvSpPr>
            <p:nvPr/>
          </p:nvSpPr>
          <p:spPr bwMode="auto">
            <a:xfrm>
              <a:off x="2448"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274" name="Form 92273">
            <a:extLst>
              <a:ext uri="{FF2B5EF4-FFF2-40B4-BE49-F238E27FC236}">
                <a16:creationId xmlns:a16="http://schemas.microsoft.com/office/drawing/2014/main" id="{FD15BED9-3DC1-492B-AE0F-8CED472585CA}"/>
              </a:ext>
            </a:extLst>
          </p:cNvPr>
          <p:cNvSpPr>
            <a:spLocks noChangeArrowheads="1"/>
          </p:cNvSpPr>
          <p:nvPr/>
        </p:nvSpPr>
        <p:spPr bwMode="auto">
          <a:xfrm rot="10800000" flipH="1" flipV="1">
            <a:off x="3733800" y="6173788"/>
            <a:ext cx="381000" cy="533400"/>
          </a:xfrm>
          <a:custGeom>
            <a:avLst/>
            <a:gdLst>
              <a:gd name="T0" fmla="*/ 333375 w 21600"/>
              <a:gd name="T1" fmla="*/ 266700 h 21600"/>
              <a:gd name="T2" fmla="*/ 190500 w 21600"/>
              <a:gd name="T3" fmla="*/ 533400 h 21600"/>
              <a:gd name="T4" fmla="*/ 47625 w 21600"/>
              <a:gd name="T5" fmla="*/ 266700 h 21600"/>
              <a:gd name="T6" fmla="*/ 1905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06" name="Form 92274">
            <a:extLst>
              <a:ext uri="{FF2B5EF4-FFF2-40B4-BE49-F238E27FC236}">
                <a16:creationId xmlns:a16="http://schemas.microsoft.com/office/drawing/2014/main" id="{26FF35B7-6D57-4CEE-9222-86681D15A0AC}"/>
              </a:ext>
            </a:extLst>
          </p:cNvPr>
          <p:cNvSpPr>
            <a:spLocks noChangeArrowheads="1"/>
          </p:cNvSpPr>
          <p:nvPr/>
        </p:nvSpPr>
        <p:spPr bwMode="auto">
          <a:xfrm rot="10800000" flipH="1" flipV="1">
            <a:off x="43434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7773" name="Group 134">
            <a:extLst>
              <a:ext uri="{FF2B5EF4-FFF2-40B4-BE49-F238E27FC236}">
                <a16:creationId xmlns:a16="http://schemas.microsoft.com/office/drawing/2014/main" id="{EF640B6B-9E87-465E-B1B4-14144A2701F9}"/>
              </a:ext>
            </a:extLst>
          </p:cNvPr>
          <p:cNvGrpSpPr>
            <a:grpSpLocks/>
          </p:cNvGrpSpPr>
          <p:nvPr/>
        </p:nvGrpSpPr>
        <p:grpSpPr bwMode="auto">
          <a:xfrm>
            <a:off x="3962400" y="3125788"/>
            <a:ext cx="914400" cy="2590800"/>
            <a:chOff x="2496" y="1969"/>
            <a:chExt cx="576" cy="1632"/>
          </a:xfrm>
        </p:grpSpPr>
        <p:grpSp>
          <p:nvGrpSpPr>
            <p:cNvPr id="93328" name="Group 132">
              <a:extLst>
                <a:ext uri="{FF2B5EF4-FFF2-40B4-BE49-F238E27FC236}">
                  <a16:creationId xmlns:a16="http://schemas.microsoft.com/office/drawing/2014/main" id="{1431EDFE-3225-4666-A277-13B6EECA8D93}"/>
                </a:ext>
              </a:extLst>
            </p:cNvPr>
            <p:cNvGrpSpPr>
              <a:grpSpLocks/>
            </p:cNvGrpSpPr>
            <p:nvPr/>
          </p:nvGrpSpPr>
          <p:grpSpPr bwMode="auto">
            <a:xfrm>
              <a:off x="2496" y="1969"/>
              <a:ext cx="576" cy="1632"/>
              <a:chOff x="2496" y="1969"/>
              <a:chExt cx="576" cy="1632"/>
            </a:xfrm>
          </p:grpSpPr>
          <p:grpSp>
            <p:nvGrpSpPr>
              <p:cNvPr id="93330" name="Group 129">
                <a:extLst>
                  <a:ext uri="{FF2B5EF4-FFF2-40B4-BE49-F238E27FC236}">
                    <a16:creationId xmlns:a16="http://schemas.microsoft.com/office/drawing/2014/main" id="{6D112668-233B-4335-A392-4BA8DC9A6A62}"/>
                  </a:ext>
                </a:extLst>
              </p:cNvPr>
              <p:cNvGrpSpPr>
                <a:grpSpLocks/>
              </p:cNvGrpSpPr>
              <p:nvPr/>
            </p:nvGrpSpPr>
            <p:grpSpPr bwMode="auto">
              <a:xfrm>
                <a:off x="2784" y="2401"/>
                <a:ext cx="192" cy="1200"/>
                <a:chOff x="2784" y="2401"/>
                <a:chExt cx="192" cy="1200"/>
              </a:xfrm>
            </p:grpSpPr>
            <p:grpSp>
              <p:nvGrpSpPr>
                <p:cNvPr id="93333" name="Group 118">
                  <a:extLst>
                    <a:ext uri="{FF2B5EF4-FFF2-40B4-BE49-F238E27FC236}">
                      <a16:creationId xmlns:a16="http://schemas.microsoft.com/office/drawing/2014/main" id="{B283E005-FDD0-424D-89B4-7A42E47C374A}"/>
                    </a:ext>
                  </a:extLst>
                </p:cNvPr>
                <p:cNvGrpSpPr>
                  <a:grpSpLocks/>
                </p:cNvGrpSpPr>
                <p:nvPr/>
              </p:nvGrpSpPr>
              <p:grpSpPr bwMode="auto">
                <a:xfrm>
                  <a:off x="2784" y="2401"/>
                  <a:ext cx="192" cy="1200"/>
                  <a:chOff x="2784" y="2401"/>
                  <a:chExt cx="192" cy="1200"/>
                </a:xfrm>
              </p:grpSpPr>
              <p:sp>
                <p:nvSpPr>
                  <p:cNvPr id="93344" name="Rechteck 92275">
                    <a:extLst>
                      <a:ext uri="{FF2B5EF4-FFF2-40B4-BE49-F238E27FC236}">
                        <a16:creationId xmlns:a16="http://schemas.microsoft.com/office/drawing/2014/main" id="{25917889-B697-4B31-B4FB-30F125D7E74B}"/>
                      </a:ext>
                    </a:extLst>
                  </p:cNvPr>
                  <p:cNvSpPr>
                    <a:spLocks noChangeArrowheads="1"/>
                  </p:cNvSpPr>
                  <p:nvPr/>
                </p:nvSpPr>
                <p:spPr bwMode="auto">
                  <a:xfrm>
                    <a:off x="2784"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45" name="Form 92276">
                    <a:extLst>
                      <a:ext uri="{FF2B5EF4-FFF2-40B4-BE49-F238E27FC236}">
                        <a16:creationId xmlns:a16="http://schemas.microsoft.com/office/drawing/2014/main" id="{C9BE8DB2-BFDB-4F80-A395-B925DA0F5A1E}"/>
                      </a:ext>
                    </a:extLst>
                  </p:cNvPr>
                  <p:cNvSpPr>
                    <a:spLocks noChangeArrowheads="1"/>
                  </p:cNvSpPr>
                  <p:nvPr/>
                </p:nvSpPr>
                <p:spPr bwMode="auto">
                  <a:xfrm rot="10800000" flipH="1">
                    <a:off x="2784"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34" name="Form 92278">
                  <a:extLst>
                    <a:ext uri="{FF2B5EF4-FFF2-40B4-BE49-F238E27FC236}">
                      <a16:creationId xmlns:a16="http://schemas.microsoft.com/office/drawing/2014/main" id="{B1E8A3F2-F1D3-4BF9-9D06-1B7F01450A6F}"/>
                    </a:ext>
                  </a:extLst>
                </p:cNvPr>
                <p:cNvSpPr>
                  <a:spLocks/>
                </p:cNvSpPr>
                <p:nvPr/>
              </p:nvSpPr>
              <p:spPr bwMode="auto">
                <a:xfrm>
                  <a:off x="2880"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35" name="Form 92279">
                  <a:extLst>
                    <a:ext uri="{FF2B5EF4-FFF2-40B4-BE49-F238E27FC236}">
                      <a16:creationId xmlns:a16="http://schemas.microsoft.com/office/drawing/2014/main" id="{CAE58848-1785-4BD2-93B3-042082D48B81}"/>
                    </a:ext>
                  </a:extLst>
                </p:cNvPr>
                <p:cNvSpPr>
                  <a:spLocks/>
                </p:cNvSpPr>
                <p:nvPr/>
              </p:nvSpPr>
              <p:spPr bwMode="auto">
                <a:xfrm>
                  <a:off x="2880"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36" name="Form 92280">
                  <a:extLst>
                    <a:ext uri="{FF2B5EF4-FFF2-40B4-BE49-F238E27FC236}">
                      <a16:creationId xmlns:a16="http://schemas.microsoft.com/office/drawing/2014/main" id="{24991CA1-E7B3-42C3-847B-97EDBDA28E69}"/>
                    </a:ext>
                  </a:extLst>
                </p:cNvPr>
                <p:cNvSpPr>
                  <a:spLocks/>
                </p:cNvSpPr>
                <p:nvPr/>
              </p:nvSpPr>
              <p:spPr bwMode="auto">
                <a:xfrm>
                  <a:off x="2880"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37" name="Form 92281">
                  <a:extLst>
                    <a:ext uri="{FF2B5EF4-FFF2-40B4-BE49-F238E27FC236}">
                      <a16:creationId xmlns:a16="http://schemas.microsoft.com/office/drawing/2014/main" id="{39206A59-B022-4202-83EA-C2C84191D407}"/>
                    </a:ext>
                  </a:extLst>
                </p:cNvPr>
                <p:cNvSpPr>
                  <a:spLocks/>
                </p:cNvSpPr>
                <p:nvPr/>
              </p:nvSpPr>
              <p:spPr bwMode="auto">
                <a:xfrm>
                  <a:off x="2880"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38" name="Form 92282">
                  <a:extLst>
                    <a:ext uri="{FF2B5EF4-FFF2-40B4-BE49-F238E27FC236}">
                      <a16:creationId xmlns:a16="http://schemas.microsoft.com/office/drawing/2014/main" id="{F7649221-A2E2-488B-8403-B525A6EDC9BF}"/>
                    </a:ext>
                  </a:extLst>
                </p:cNvPr>
                <p:cNvSpPr>
                  <a:spLocks/>
                </p:cNvSpPr>
                <p:nvPr/>
              </p:nvSpPr>
              <p:spPr bwMode="auto">
                <a:xfrm>
                  <a:off x="2880"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39" name="Form 92283">
                  <a:extLst>
                    <a:ext uri="{FF2B5EF4-FFF2-40B4-BE49-F238E27FC236}">
                      <a16:creationId xmlns:a16="http://schemas.microsoft.com/office/drawing/2014/main" id="{AA40C226-2B55-4AC3-99C8-65FAD438FDED}"/>
                    </a:ext>
                  </a:extLst>
                </p:cNvPr>
                <p:cNvSpPr>
                  <a:spLocks/>
                </p:cNvSpPr>
                <p:nvPr/>
              </p:nvSpPr>
              <p:spPr bwMode="auto">
                <a:xfrm>
                  <a:off x="2880"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40" name="Form 92284">
                  <a:extLst>
                    <a:ext uri="{FF2B5EF4-FFF2-40B4-BE49-F238E27FC236}">
                      <a16:creationId xmlns:a16="http://schemas.microsoft.com/office/drawing/2014/main" id="{1A3BAF9E-D895-48A9-91A2-211ED17FDBF5}"/>
                    </a:ext>
                  </a:extLst>
                </p:cNvPr>
                <p:cNvSpPr>
                  <a:spLocks/>
                </p:cNvSpPr>
                <p:nvPr/>
              </p:nvSpPr>
              <p:spPr bwMode="auto">
                <a:xfrm>
                  <a:off x="2880"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41" name="Form 92285">
                  <a:extLst>
                    <a:ext uri="{FF2B5EF4-FFF2-40B4-BE49-F238E27FC236}">
                      <a16:creationId xmlns:a16="http://schemas.microsoft.com/office/drawing/2014/main" id="{D219D674-D311-44D2-A9FA-B335D44E3ED8}"/>
                    </a:ext>
                  </a:extLst>
                </p:cNvPr>
                <p:cNvSpPr>
                  <a:spLocks/>
                </p:cNvSpPr>
                <p:nvPr/>
              </p:nvSpPr>
              <p:spPr bwMode="auto">
                <a:xfrm>
                  <a:off x="2880"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42" name="Form 92286">
                  <a:extLst>
                    <a:ext uri="{FF2B5EF4-FFF2-40B4-BE49-F238E27FC236}">
                      <a16:creationId xmlns:a16="http://schemas.microsoft.com/office/drawing/2014/main" id="{46B9F997-18BA-49B2-BD10-F5966A0D0F68}"/>
                    </a:ext>
                  </a:extLst>
                </p:cNvPr>
                <p:cNvSpPr>
                  <a:spLocks/>
                </p:cNvSpPr>
                <p:nvPr/>
              </p:nvSpPr>
              <p:spPr bwMode="auto">
                <a:xfrm>
                  <a:off x="2880"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43" name="Form 92287">
                  <a:extLst>
                    <a:ext uri="{FF2B5EF4-FFF2-40B4-BE49-F238E27FC236}">
                      <a16:creationId xmlns:a16="http://schemas.microsoft.com/office/drawing/2014/main" id="{AB4CAA5F-C194-4734-8BBE-7C06476D4273}"/>
                    </a:ext>
                  </a:extLst>
                </p:cNvPr>
                <p:cNvSpPr>
                  <a:spLocks/>
                </p:cNvSpPr>
                <p:nvPr/>
              </p:nvSpPr>
              <p:spPr bwMode="auto">
                <a:xfrm>
                  <a:off x="2880"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31" name="Ellipse 92289">
                <a:extLst>
                  <a:ext uri="{FF2B5EF4-FFF2-40B4-BE49-F238E27FC236}">
                    <a16:creationId xmlns:a16="http://schemas.microsoft.com/office/drawing/2014/main" id="{DB936B9E-EE64-4909-B698-6C5585F89D67}"/>
                  </a:ext>
                </a:extLst>
              </p:cNvPr>
              <p:cNvSpPr>
                <a:spLocks noChangeArrowheads="1"/>
              </p:cNvSpPr>
              <p:nvPr/>
            </p:nvSpPr>
            <p:spPr bwMode="auto">
              <a:xfrm>
                <a:off x="2640" y="1969"/>
                <a:ext cx="432" cy="432"/>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32" name="Rechteck 92290">
                <a:extLst>
                  <a:ext uri="{FF2B5EF4-FFF2-40B4-BE49-F238E27FC236}">
                    <a16:creationId xmlns:a16="http://schemas.microsoft.com/office/drawing/2014/main" id="{80493CC8-31F5-470C-8E22-575A69634033}"/>
                  </a:ext>
                </a:extLst>
              </p:cNvPr>
              <p:cNvSpPr>
                <a:spLocks noChangeArrowheads="1"/>
              </p:cNvSpPr>
              <p:nvPr/>
            </p:nvSpPr>
            <p:spPr bwMode="auto">
              <a:xfrm>
                <a:off x="2496" y="2149"/>
                <a:ext cx="247" cy="108"/>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29" name="Rechteck 92292">
              <a:extLst>
                <a:ext uri="{FF2B5EF4-FFF2-40B4-BE49-F238E27FC236}">
                  <a16:creationId xmlns:a16="http://schemas.microsoft.com/office/drawing/2014/main" id="{7202992F-2C17-4639-BA59-EAD0BA698013}"/>
                </a:ext>
              </a:extLst>
            </p:cNvPr>
            <p:cNvSpPr>
              <a:spLocks noChangeArrowheads="1"/>
            </p:cNvSpPr>
            <p:nvPr/>
          </p:nvSpPr>
          <p:spPr bwMode="auto">
            <a:xfrm>
              <a:off x="2784" y="2593"/>
              <a:ext cx="192" cy="816"/>
            </a:xfrm>
            <a:prstGeom prst="rect">
              <a:avLst/>
            </a:pr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9213" name="Group 148">
            <a:extLst>
              <a:ext uri="{FF2B5EF4-FFF2-40B4-BE49-F238E27FC236}">
                <a16:creationId xmlns:a16="http://schemas.microsoft.com/office/drawing/2014/main" id="{618CFAA0-F22D-4E21-ADB0-58A18683A2E0}"/>
              </a:ext>
            </a:extLst>
          </p:cNvPr>
          <p:cNvGrpSpPr>
            <a:grpSpLocks/>
          </p:cNvGrpSpPr>
          <p:nvPr/>
        </p:nvGrpSpPr>
        <p:grpSpPr bwMode="auto">
          <a:xfrm>
            <a:off x="4419600" y="3811588"/>
            <a:ext cx="304800" cy="1905000"/>
            <a:chOff x="2784" y="2401"/>
            <a:chExt cx="192" cy="1200"/>
          </a:xfrm>
        </p:grpSpPr>
        <p:grpSp>
          <p:nvGrpSpPr>
            <p:cNvPr id="93315" name="Group 137">
              <a:extLst>
                <a:ext uri="{FF2B5EF4-FFF2-40B4-BE49-F238E27FC236}">
                  <a16:creationId xmlns:a16="http://schemas.microsoft.com/office/drawing/2014/main" id="{D90C0937-CA5F-432F-9646-8A5E4FEEFDEA}"/>
                </a:ext>
              </a:extLst>
            </p:cNvPr>
            <p:cNvGrpSpPr>
              <a:grpSpLocks/>
            </p:cNvGrpSpPr>
            <p:nvPr/>
          </p:nvGrpSpPr>
          <p:grpSpPr bwMode="auto">
            <a:xfrm>
              <a:off x="2784" y="2401"/>
              <a:ext cx="192" cy="1200"/>
              <a:chOff x="2784" y="2401"/>
              <a:chExt cx="192" cy="1200"/>
            </a:xfrm>
          </p:grpSpPr>
          <p:sp>
            <p:nvSpPr>
              <p:cNvPr id="93326" name="Rechteck 92294">
                <a:extLst>
                  <a:ext uri="{FF2B5EF4-FFF2-40B4-BE49-F238E27FC236}">
                    <a16:creationId xmlns:a16="http://schemas.microsoft.com/office/drawing/2014/main" id="{E4946C3B-F700-41BF-93B5-B8E72A489E0C}"/>
                  </a:ext>
                </a:extLst>
              </p:cNvPr>
              <p:cNvSpPr>
                <a:spLocks noChangeArrowheads="1"/>
              </p:cNvSpPr>
              <p:nvPr/>
            </p:nvSpPr>
            <p:spPr bwMode="auto">
              <a:xfrm>
                <a:off x="2784"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27" name="Form 92295">
                <a:extLst>
                  <a:ext uri="{FF2B5EF4-FFF2-40B4-BE49-F238E27FC236}">
                    <a16:creationId xmlns:a16="http://schemas.microsoft.com/office/drawing/2014/main" id="{B4341DCC-EF23-4810-9175-118F3448143B}"/>
                  </a:ext>
                </a:extLst>
              </p:cNvPr>
              <p:cNvSpPr>
                <a:spLocks noChangeArrowheads="1"/>
              </p:cNvSpPr>
              <p:nvPr/>
            </p:nvSpPr>
            <p:spPr bwMode="auto">
              <a:xfrm rot="10800000" flipH="1">
                <a:off x="2784"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16" name="Form 92297">
              <a:extLst>
                <a:ext uri="{FF2B5EF4-FFF2-40B4-BE49-F238E27FC236}">
                  <a16:creationId xmlns:a16="http://schemas.microsoft.com/office/drawing/2014/main" id="{68DC2842-699B-43BD-B4E9-79A0054CA819}"/>
                </a:ext>
              </a:extLst>
            </p:cNvPr>
            <p:cNvSpPr>
              <a:spLocks/>
            </p:cNvSpPr>
            <p:nvPr/>
          </p:nvSpPr>
          <p:spPr bwMode="auto">
            <a:xfrm>
              <a:off x="2880"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17" name="Form 92298">
              <a:extLst>
                <a:ext uri="{FF2B5EF4-FFF2-40B4-BE49-F238E27FC236}">
                  <a16:creationId xmlns:a16="http://schemas.microsoft.com/office/drawing/2014/main" id="{1BEC08E1-B6D6-48CD-8440-3B0A25814FDD}"/>
                </a:ext>
              </a:extLst>
            </p:cNvPr>
            <p:cNvSpPr>
              <a:spLocks/>
            </p:cNvSpPr>
            <p:nvPr/>
          </p:nvSpPr>
          <p:spPr bwMode="auto">
            <a:xfrm>
              <a:off x="2880"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18" name="Form 92299">
              <a:extLst>
                <a:ext uri="{FF2B5EF4-FFF2-40B4-BE49-F238E27FC236}">
                  <a16:creationId xmlns:a16="http://schemas.microsoft.com/office/drawing/2014/main" id="{EEED435F-B987-44F3-9673-5BB18A214715}"/>
                </a:ext>
              </a:extLst>
            </p:cNvPr>
            <p:cNvSpPr>
              <a:spLocks/>
            </p:cNvSpPr>
            <p:nvPr/>
          </p:nvSpPr>
          <p:spPr bwMode="auto">
            <a:xfrm>
              <a:off x="2880"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19" name="Form 92300">
              <a:extLst>
                <a:ext uri="{FF2B5EF4-FFF2-40B4-BE49-F238E27FC236}">
                  <a16:creationId xmlns:a16="http://schemas.microsoft.com/office/drawing/2014/main" id="{E51266D4-15CA-4C7C-B373-3861BF9EEE8D}"/>
                </a:ext>
              </a:extLst>
            </p:cNvPr>
            <p:cNvSpPr>
              <a:spLocks/>
            </p:cNvSpPr>
            <p:nvPr/>
          </p:nvSpPr>
          <p:spPr bwMode="auto">
            <a:xfrm>
              <a:off x="2880"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20" name="Form 92301">
              <a:extLst>
                <a:ext uri="{FF2B5EF4-FFF2-40B4-BE49-F238E27FC236}">
                  <a16:creationId xmlns:a16="http://schemas.microsoft.com/office/drawing/2014/main" id="{EDD95367-F393-4EEA-8C97-81FA790DA64C}"/>
                </a:ext>
              </a:extLst>
            </p:cNvPr>
            <p:cNvSpPr>
              <a:spLocks/>
            </p:cNvSpPr>
            <p:nvPr/>
          </p:nvSpPr>
          <p:spPr bwMode="auto">
            <a:xfrm>
              <a:off x="2880"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21" name="Form 92302">
              <a:extLst>
                <a:ext uri="{FF2B5EF4-FFF2-40B4-BE49-F238E27FC236}">
                  <a16:creationId xmlns:a16="http://schemas.microsoft.com/office/drawing/2014/main" id="{1F00D6C6-0E4A-4A74-B405-F7DF81F7E582}"/>
                </a:ext>
              </a:extLst>
            </p:cNvPr>
            <p:cNvSpPr>
              <a:spLocks/>
            </p:cNvSpPr>
            <p:nvPr/>
          </p:nvSpPr>
          <p:spPr bwMode="auto">
            <a:xfrm>
              <a:off x="2880"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22" name="Form 92303">
              <a:extLst>
                <a:ext uri="{FF2B5EF4-FFF2-40B4-BE49-F238E27FC236}">
                  <a16:creationId xmlns:a16="http://schemas.microsoft.com/office/drawing/2014/main" id="{42A516B2-B25F-47A0-9803-2FA23607F36B}"/>
                </a:ext>
              </a:extLst>
            </p:cNvPr>
            <p:cNvSpPr>
              <a:spLocks/>
            </p:cNvSpPr>
            <p:nvPr/>
          </p:nvSpPr>
          <p:spPr bwMode="auto">
            <a:xfrm>
              <a:off x="2880"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23" name="Form 92304">
              <a:extLst>
                <a:ext uri="{FF2B5EF4-FFF2-40B4-BE49-F238E27FC236}">
                  <a16:creationId xmlns:a16="http://schemas.microsoft.com/office/drawing/2014/main" id="{81262322-218E-4E4F-80F3-7C51C3B81612}"/>
                </a:ext>
              </a:extLst>
            </p:cNvPr>
            <p:cNvSpPr>
              <a:spLocks/>
            </p:cNvSpPr>
            <p:nvPr/>
          </p:nvSpPr>
          <p:spPr bwMode="auto">
            <a:xfrm>
              <a:off x="2880"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24" name="Form 92305">
              <a:extLst>
                <a:ext uri="{FF2B5EF4-FFF2-40B4-BE49-F238E27FC236}">
                  <a16:creationId xmlns:a16="http://schemas.microsoft.com/office/drawing/2014/main" id="{03F9009F-E494-4347-A439-21F8C326AF5D}"/>
                </a:ext>
              </a:extLst>
            </p:cNvPr>
            <p:cNvSpPr>
              <a:spLocks/>
            </p:cNvSpPr>
            <p:nvPr/>
          </p:nvSpPr>
          <p:spPr bwMode="auto">
            <a:xfrm>
              <a:off x="2880"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25" name="Form 92306">
              <a:extLst>
                <a:ext uri="{FF2B5EF4-FFF2-40B4-BE49-F238E27FC236}">
                  <a16:creationId xmlns:a16="http://schemas.microsoft.com/office/drawing/2014/main" id="{72BFA1F6-2011-41DE-B083-E0A82DB1C86F}"/>
                </a:ext>
              </a:extLst>
            </p:cNvPr>
            <p:cNvSpPr>
              <a:spLocks/>
            </p:cNvSpPr>
            <p:nvPr/>
          </p:nvSpPr>
          <p:spPr bwMode="auto">
            <a:xfrm>
              <a:off x="2880"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309" name="Form 92308">
            <a:extLst>
              <a:ext uri="{FF2B5EF4-FFF2-40B4-BE49-F238E27FC236}">
                <a16:creationId xmlns:a16="http://schemas.microsoft.com/office/drawing/2014/main" id="{3E8DB2D4-DD81-49F3-8DC9-FFE75BFDCCEA}"/>
              </a:ext>
            </a:extLst>
          </p:cNvPr>
          <p:cNvSpPr>
            <a:spLocks noChangeArrowheads="1"/>
          </p:cNvSpPr>
          <p:nvPr/>
        </p:nvSpPr>
        <p:spPr bwMode="auto">
          <a:xfrm rot="10800000" flipH="1" flipV="1">
            <a:off x="4419600" y="6173788"/>
            <a:ext cx="381000" cy="533400"/>
          </a:xfrm>
          <a:custGeom>
            <a:avLst/>
            <a:gdLst>
              <a:gd name="T0" fmla="*/ 333375 w 21600"/>
              <a:gd name="T1" fmla="*/ 266700 h 21600"/>
              <a:gd name="T2" fmla="*/ 190500 w 21600"/>
              <a:gd name="T3" fmla="*/ 533400 h 21600"/>
              <a:gd name="T4" fmla="*/ 47625 w 21600"/>
              <a:gd name="T5" fmla="*/ 266700 h 21600"/>
              <a:gd name="T6" fmla="*/ 1905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10" name="Form 92309">
            <a:extLst>
              <a:ext uri="{FF2B5EF4-FFF2-40B4-BE49-F238E27FC236}">
                <a16:creationId xmlns:a16="http://schemas.microsoft.com/office/drawing/2014/main" id="{BE00572D-CE9C-4BAB-8E56-99751C6C5C15}"/>
              </a:ext>
            </a:extLst>
          </p:cNvPr>
          <p:cNvSpPr>
            <a:spLocks noChangeArrowheads="1"/>
          </p:cNvSpPr>
          <p:nvPr/>
        </p:nvSpPr>
        <p:spPr bwMode="auto">
          <a:xfrm rot="10800000" flipH="1" flipV="1">
            <a:off x="51054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30527" name="Group 169">
            <a:extLst>
              <a:ext uri="{FF2B5EF4-FFF2-40B4-BE49-F238E27FC236}">
                <a16:creationId xmlns:a16="http://schemas.microsoft.com/office/drawing/2014/main" id="{488E4863-E6A7-4C93-A065-4420D8AA7EDC}"/>
              </a:ext>
            </a:extLst>
          </p:cNvPr>
          <p:cNvGrpSpPr>
            <a:grpSpLocks/>
          </p:cNvGrpSpPr>
          <p:nvPr/>
        </p:nvGrpSpPr>
        <p:grpSpPr bwMode="auto">
          <a:xfrm>
            <a:off x="4724400" y="3125788"/>
            <a:ext cx="914400" cy="2590800"/>
            <a:chOff x="2976" y="1969"/>
            <a:chExt cx="576" cy="1632"/>
          </a:xfrm>
        </p:grpSpPr>
        <p:grpSp>
          <p:nvGrpSpPr>
            <p:cNvPr id="93297" name="Group 167">
              <a:extLst>
                <a:ext uri="{FF2B5EF4-FFF2-40B4-BE49-F238E27FC236}">
                  <a16:creationId xmlns:a16="http://schemas.microsoft.com/office/drawing/2014/main" id="{0F031DCE-0526-4C5D-A407-7C5E948FDC46}"/>
                </a:ext>
              </a:extLst>
            </p:cNvPr>
            <p:cNvGrpSpPr>
              <a:grpSpLocks/>
            </p:cNvGrpSpPr>
            <p:nvPr/>
          </p:nvGrpSpPr>
          <p:grpSpPr bwMode="auto">
            <a:xfrm>
              <a:off x="2976" y="1969"/>
              <a:ext cx="576" cy="1632"/>
              <a:chOff x="2976" y="1969"/>
              <a:chExt cx="576" cy="1632"/>
            </a:xfrm>
          </p:grpSpPr>
          <p:grpSp>
            <p:nvGrpSpPr>
              <p:cNvPr id="93299" name="Group 164">
                <a:extLst>
                  <a:ext uri="{FF2B5EF4-FFF2-40B4-BE49-F238E27FC236}">
                    <a16:creationId xmlns:a16="http://schemas.microsoft.com/office/drawing/2014/main" id="{B19073E0-A771-43D4-842E-BAD9D090F51B}"/>
                  </a:ext>
                </a:extLst>
              </p:cNvPr>
              <p:cNvGrpSpPr>
                <a:grpSpLocks/>
              </p:cNvGrpSpPr>
              <p:nvPr/>
            </p:nvGrpSpPr>
            <p:grpSpPr bwMode="auto">
              <a:xfrm>
                <a:off x="3264" y="2401"/>
                <a:ext cx="192" cy="1200"/>
                <a:chOff x="3264" y="2401"/>
                <a:chExt cx="192" cy="1200"/>
              </a:xfrm>
            </p:grpSpPr>
            <p:grpSp>
              <p:nvGrpSpPr>
                <p:cNvPr id="93302" name="Group 153">
                  <a:extLst>
                    <a:ext uri="{FF2B5EF4-FFF2-40B4-BE49-F238E27FC236}">
                      <a16:creationId xmlns:a16="http://schemas.microsoft.com/office/drawing/2014/main" id="{EFAFBAA1-D8FB-4AF7-AAC5-2194A1F2F475}"/>
                    </a:ext>
                  </a:extLst>
                </p:cNvPr>
                <p:cNvGrpSpPr>
                  <a:grpSpLocks/>
                </p:cNvGrpSpPr>
                <p:nvPr/>
              </p:nvGrpSpPr>
              <p:grpSpPr bwMode="auto">
                <a:xfrm>
                  <a:off x="3264" y="2401"/>
                  <a:ext cx="192" cy="1200"/>
                  <a:chOff x="3264" y="2401"/>
                  <a:chExt cx="192" cy="1200"/>
                </a:xfrm>
              </p:grpSpPr>
              <p:sp>
                <p:nvSpPr>
                  <p:cNvPr id="93313" name="Rechteck 92310">
                    <a:extLst>
                      <a:ext uri="{FF2B5EF4-FFF2-40B4-BE49-F238E27FC236}">
                        <a16:creationId xmlns:a16="http://schemas.microsoft.com/office/drawing/2014/main" id="{73832311-3C26-4F86-AD5D-2397AAD04DD4}"/>
                      </a:ext>
                    </a:extLst>
                  </p:cNvPr>
                  <p:cNvSpPr>
                    <a:spLocks noChangeArrowheads="1"/>
                  </p:cNvSpPr>
                  <p:nvPr/>
                </p:nvSpPr>
                <p:spPr bwMode="auto">
                  <a:xfrm>
                    <a:off x="3264"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14" name="Form 92311">
                    <a:extLst>
                      <a:ext uri="{FF2B5EF4-FFF2-40B4-BE49-F238E27FC236}">
                        <a16:creationId xmlns:a16="http://schemas.microsoft.com/office/drawing/2014/main" id="{3A52099C-01A7-49CF-B41D-D816BB0AC668}"/>
                      </a:ext>
                    </a:extLst>
                  </p:cNvPr>
                  <p:cNvSpPr>
                    <a:spLocks noChangeArrowheads="1"/>
                  </p:cNvSpPr>
                  <p:nvPr/>
                </p:nvSpPr>
                <p:spPr bwMode="auto">
                  <a:xfrm rot="10800000" flipH="1">
                    <a:off x="3264"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03" name="Form 92313">
                  <a:extLst>
                    <a:ext uri="{FF2B5EF4-FFF2-40B4-BE49-F238E27FC236}">
                      <a16:creationId xmlns:a16="http://schemas.microsoft.com/office/drawing/2014/main" id="{66661229-3EFB-4B8E-B8DA-0B07DD1ADBA8}"/>
                    </a:ext>
                  </a:extLst>
                </p:cNvPr>
                <p:cNvSpPr>
                  <a:spLocks/>
                </p:cNvSpPr>
                <p:nvPr/>
              </p:nvSpPr>
              <p:spPr bwMode="auto">
                <a:xfrm>
                  <a:off x="3360"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04" name="Form 92314">
                  <a:extLst>
                    <a:ext uri="{FF2B5EF4-FFF2-40B4-BE49-F238E27FC236}">
                      <a16:creationId xmlns:a16="http://schemas.microsoft.com/office/drawing/2014/main" id="{70E2AFC9-C7C0-4577-8249-4E49719D4580}"/>
                    </a:ext>
                  </a:extLst>
                </p:cNvPr>
                <p:cNvSpPr>
                  <a:spLocks/>
                </p:cNvSpPr>
                <p:nvPr/>
              </p:nvSpPr>
              <p:spPr bwMode="auto">
                <a:xfrm>
                  <a:off x="3360"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05" name="Form 92315">
                  <a:extLst>
                    <a:ext uri="{FF2B5EF4-FFF2-40B4-BE49-F238E27FC236}">
                      <a16:creationId xmlns:a16="http://schemas.microsoft.com/office/drawing/2014/main" id="{97642AA6-C485-4C3B-B12B-DD96926FE7BB}"/>
                    </a:ext>
                  </a:extLst>
                </p:cNvPr>
                <p:cNvSpPr>
                  <a:spLocks/>
                </p:cNvSpPr>
                <p:nvPr/>
              </p:nvSpPr>
              <p:spPr bwMode="auto">
                <a:xfrm>
                  <a:off x="3360"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06" name="Form 92316">
                  <a:extLst>
                    <a:ext uri="{FF2B5EF4-FFF2-40B4-BE49-F238E27FC236}">
                      <a16:creationId xmlns:a16="http://schemas.microsoft.com/office/drawing/2014/main" id="{78B72E38-FA3D-4B42-B10F-04C18A4FB2C9}"/>
                    </a:ext>
                  </a:extLst>
                </p:cNvPr>
                <p:cNvSpPr>
                  <a:spLocks/>
                </p:cNvSpPr>
                <p:nvPr/>
              </p:nvSpPr>
              <p:spPr bwMode="auto">
                <a:xfrm>
                  <a:off x="3360"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07" name="Form 92317">
                  <a:extLst>
                    <a:ext uri="{FF2B5EF4-FFF2-40B4-BE49-F238E27FC236}">
                      <a16:creationId xmlns:a16="http://schemas.microsoft.com/office/drawing/2014/main" id="{2BF0AB4F-A663-47F3-AA7A-89BFB68C727B}"/>
                    </a:ext>
                  </a:extLst>
                </p:cNvPr>
                <p:cNvSpPr>
                  <a:spLocks/>
                </p:cNvSpPr>
                <p:nvPr/>
              </p:nvSpPr>
              <p:spPr bwMode="auto">
                <a:xfrm>
                  <a:off x="3360"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08" name="Form 92318">
                  <a:extLst>
                    <a:ext uri="{FF2B5EF4-FFF2-40B4-BE49-F238E27FC236}">
                      <a16:creationId xmlns:a16="http://schemas.microsoft.com/office/drawing/2014/main" id="{F0CA3488-7B7C-4B96-87F5-AF427EA32CE5}"/>
                    </a:ext>
                  </a:extLst>
                </p:cNvPr>
                <p:cNvSpPr>
                  <a:spLocks/>
                </p:cNvSpPr>
                <p:nvPr/>
              </p:nvSpPr>
              <p:spPr bwMode="auto">
                <a:xfrm>
                  <a:off x="3360"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09" name="Form 92319">
                  <a:extLst>
                    <a:ext uri="{FF2B5EF4-FFF2-40B4-BE49-F238E27FC236}">
                      <a16:creationId xmlns:a16="http://schemas.microsoft.com/office/drawing/2014/main" id="{27CFF269-B979-4A00-B3B7-62D3B65E261B}"/>
                    </a:ext>
                  </a:extLst>
                </p:cNvPr>
                <p:cNvSpPr>
                  <a:spLocks/>
                </p:cNvSpPr>
                <p:nvPr/>
              </p:nvSpPr>
              <p:spPr bwMode="auto">
                <a:xfrm>
                  <a:off x="3360"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10" name="Form 92320">
                  <a:extLst>
                    <a:ext uri="{FF2B5EF4-FFF2-40B4-BE49-F238E27FC236}">
                      <a16:creationId xmlns:a16="http://schemas.microsoft.com/office/drawing/2014/main" id="{DC91FC60-ACD8-48C0-9DF4-C139DD9CA5D2}"/>
                    </a:ext>
                  </a:extLst>
                </p:cNvPr>
                <p:cNvSpPr>
                  <a:spLocks/>
                </p:cNvSpPr>
                <p:nvPr/>
              </p:nvSpPr>
              <p:spPr bwMode="auto">
                <a:xfrm>
                  <a:off x="3360"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11" name="Form 92321">
                  <a:extLst>
                    <a:ext uri="{FF2B5EF4-FFF2-40B4-BE49-F238E27FC236}">
                      <a16:creationId xmlns:a16="http://schemas.microsoft.com/office/drawing/2014/main" id="{9DCF3D42-25CD-4999-B060-05F707F9C508}"/>
                    </a:ext>
                  </a:extLst>
                </p:cNvPr>
                <p:cNvSpPr>
                  <a:spLocks/>
                </p:cNvSpPr>
                <p:nvPr/>
              </p:nvSpPr>
              <p:spPr bwMode="auto">
                <a:xfrm>
                  <a:off x="3360"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12" name="Form 92322">
                  <a:extLst>
                    <a:ext uri="{FF2B5EF4-FFF2-40B4-BE49-F238E27FC236}">
                      <a16:creationId xmlns:a16="http://schemas.microsoft.com/office/drawing/2014/main" id="{74D2FCC5-36F6-4531-AF36-834C1B228B30}"/>
                    </a:ext>
                  </a:extLst>
                </p:cNvPr>
                <p:cNvSpPr>
                  <a:spLocks/>
                </p:cNvSpPr>
                <p:nvPr/>
              </p:nvSpPr>
              <p:spPr bwMode="auto">
                <a:xfrm>
                  <a:off x="3360"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300" name="Ellipse 92324">
                <a:extLst>
                  <a:ext uri="{FF2B5EF4-FFF2-40B4-BE49-F238E27FC236}">
                    <a16:creationId xmlns:a16="http://schemas.microsoft.com/office/drawing/2014/main" id="{E413B29C-7AAB-41EC-B69B-F3D85434D6AD}"/>
                  </a:ext>
                </a:extLst>
              </p:cNvPr>
              <p:cNvSpPr>
                <a:spLocks noChangeArrowheads="1"/>
              </p:cNvSpPr>
              <p:nvPr/>
            </p:nvSpPr>
            <p:spPr bwMode="auto">
              <a:xfrm>
                <a:off x="3120" y="1969"/>
                <a:ext cx="432" cy="432"/>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301" name="Rechteck 92325">
                <a:extLst>
                  <a:ext uri="{FF2B5EF4-FFF2-40B4-BE49-F238E27FC236}">
                    <a16:creationId xmlns:a16="http://schemas.microsoft.com/office/drawing/2014/main" id="{F2F5259D-B084-4725-A49F-09D81BFAF273}"/>
                  </a:ext>
                </a:extLst>
              </p:cNvPr>
              <p:cNvSpPr>
                <a:spLocks noChangeArrowheads="1"/>
              </p:cNvSpPr>
              <p:nvPr/>
            </p:nvSpPr>
            <p:spPr bwMode="auto">
              <a:xfrm>
                <a:off x="2976" y="2149"/>
                <a:ext cx="247" cy="108"/>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98" name="Rechteck 92327">
              <a:extLst>
                <a:ext uri="{FF2B5EF4-FFF2-40B4-BE49-F238E27FC236}">
                  <a16:creationId xmlns:a16="http://schemas.microsoft.com/office/drawing/2014/main" id="{3B220DF0-245B-4A9F-9482-0D4879A7B936}"/>
                </a:ext>
              </a:extLst>
            </p:cNvPr>
            <p:cNvSpPr>
              <a:spLocks noChangeArrowheads="1"/>
            </p:cNvSpPr>
            <p:nvPr/>
          </p:nvSpPr>
          <p:spPr bwMode="auto">
            <a:xfrm>
              <a:off x="3264" y="2593"/>
              <a:ext cx="192" cy="816"/>
            </a:xfrm>
            <a:prstGeom prst="rect">
              <a:avLst/>
            </a:pr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31003" name="Group 183">
            <a:extLst>
              <a:ext uri="{FF2B5EF4-FFF2-40B4-BE49-F238E27FC236}">
                <a16:creationId xmlns:a16="http://schemas.microsoft.com/office/drawing/2014/main" id="{3F22BA51-4D29-41AA-BCFD-D2C5DD35394E}"/>
              </a:ext>
            </a:extLst>
          </p:cNvPr>
          <p:cNvGrpSpPr>
            <a:grpSpLocks/>
          </p:cNvGrpSpPr>
          <p:nvPr/>
        </p:nvGrpSpPr>
        <p:grpSpPr bwMode="auto">
          <a:xfrm>
            <a:off x="5181600" y="3811588"/>
            <a:ext cx="304800" cy="1905000"/>
            <a:chOff x="3264" y="2401"/>
            <a:chExt cx="192" cy="1200"/>
          </a:xfrm>
        </p:grpSpPr>
        <p:grpSp>
          <p:nvGrpSpPr>
            <p:cNvPr id="93284" name="Group 172">
              <a:extLst>
                <a:ext uri="{FF2B5EF4-FFF2-40B4-BE49-F238E27FC236}">
                  <a16:creationId xmlns:a16="http://schemas.microsoft.com/office/drawing/2014/main" id="{4BBA6938-A4B3-49DE-B9D2-DB4FC5215B94}"/>
                </a:ext>
              </a:extLst>
            </p:cNvPr>
            <p:cNvGrpSpPr>
              <a:grpSpLocks/>
            </p:cNvGrpSpPr>
            <p:nvPr/>
          </p:nvGrpSpPr>
          <p:grpSpPr bwMode="auto">
            <a:xfrm>
              <a:off x="3264" y="2401"/>
              <a:ext cx="192" cy="1200"/>
              <a:chOff x="3264" y="2401"/>
              <a:chExt cx="192" cy="1200"/>
            </a:xfrm>
          </p:grpSpPr>
          <p:sp>
            <p:nvSpPr>
              <p:cNvPr id="93295" name="Rechteck 92329">
                <a:extLst>
                  <a:ext uri="{FF2B5EF4-FFF2-40B4-BE49-F238E27FC236}">
                    <a16:creationId xmlns:a16="http://schemas.microsoft.com/office/drawing/2014/main" id="{BC172C9B-471F-4B57-86EF-704C2801266E}"/>
                  </a:ext>
                </a:extLst>
              </p:cNvPr>
              <p:cNvSpPr>
                <a:spLocks noChangeArrowheads="1"/>
              </p:cNvSpPr>
              <p:nvPr/>
            </p:nvSpPr>
            <p:spPr bwMode="auto">
              <a:xfrm>
                <a:off x="3264"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96" name="Form 92330">
                <a:extLst>
                  <a:ext uri="{FF2B5EF4-FFF2-40B4-BE49-F238E27FC236}">
                    <a16:creationId xmlns:a16="http://schemas.microsoft.com/office/drawing/2014/main" id="{78710379-5014-4CE0-B2B8-F219C7EC2B85}"/>
                  </a:ext>
                </a:extLst>
              </p:cNvPr>
              <p:cNvSpPr>
                <a:spLocks noChangeArrowheads="1"/>
              </p:cNvSpPr>
              <p:nvPr/>
            </p:nvSpPr>
            <p:spPr bwMode="auto">
              <a:xfrm rot="10800000" flipH="1">
                <a:off x="3264"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85" name="Form 92332">
              <a:extLst>
                <a:ext uri="{FF2B5EF4-FFF2-40B4-BE49-F238E27FC236}">
                  <a16:creationId xmlns:a16="http://schemas.microsoft.com/office/drawing/2014/main" id="{FCA2C28D-788E-48A0-88DA-4C4F9BA3177E}"/>
                </a:ext>
              </a:extLst>
            </p:cNvPr>
            <p:cNvSpPr>
              <a:spLocks/>
            </p:cNvSpPr>
            <p:nvPr/>
          </p:nvSpPr>
          <p:spPr bwMode="auto">
            <a:xfrm>
              <a:off x="3360"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86" name="Form 92333">
              <a:extLst>
                <a:ext uri="{FF2B5EF4-FFF2-40B4-BE49-F238E27FC236}">
                  <a16:creationId xmlns:a16="http://schemas.microsoft.com/office/drawing/2014/main" id="{96B3C1F6-2EED-46C6-9A91-6A8C5E11F992}"/>
                </a:ext>
              </a:extLst>
            </p:cNvPr>
            <p:cNvSpPr>
              <a:spLocks/>
            </p:cNvSpPr>
            <p:nvPr/>
          </p:nvSpPr>
          <p:spPr bwMode="auto">
            <a:xfrm>
              <a:off x="3360"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87" name="Form 92334">
              <a:extLst>
                <a:ext uri="{FF2B5EF4-FFF2-40B4-BE49-F238E27FC236}">
                  <a16:creationId xmlns:a16="http://schemas.microsoft.com/office/drawing/2014/main" id="{F28839AA-10C5-466E-8412-BF836083530C}"/>
                </a:ext>
              </a:extLst>
            </p:cNvPr>
            <p:cNvSpPr>
              <a:spLocks/>
            </p:cNvSpPr>
            <p:nvPr/>
          </p:nvSpPr>
          <p:spPr bwMode="auto">
            <a:xfrm>
              <a:off x="3360"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88" name="Form 92335">
              <a:extLst>
                <a:ext uri="{FF2B5EF4-FFF2-40B4-BE49-F238E27FC236}">
                  <a16:creationId xmlns:a16="http://schemas.microsoft.com/office/drawing/2014/main" id="{9385F738-45B9-4E90-AB62-F9076119D31B}"/>
                </a:ext>
              </a:extLst>
            </p:cNvPr>
            <p:cNvSpPr>
              <a:spLocks/>
            </p:cNvSpPr>
            <p:nvPr/>
          </p:nvSpPr>
          <p:spPr bwMode="auto">
            <a:xfrm>
              <a:off x="3360"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89" name="Form 92336">
              <a:extLst>
                <a:ext uri="{FF2B5EF4-FFF2-40B4-BE49-F238E27FC236}">
                  <a16:creationId xmlns:a16="http://schemas.microsoft.com/office/drawing/2014/main" id="{6276DE32-845F-433F-AF8E-FA99FD2C1415}"/>
                </a:ext>
              </a:extLst>
            </p:cNvPr>
            <p:cNvSpPr>
              <a:spLocks/>
            </p:cNvSpPr>
            <p:nvPr/>
          </p:nvSpPr>
          <p:spPr bwMode="auto">
            <a:xfrm>
              <a:off x="3360"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90" name="Form 92337">
              <a:extLst>
                <a:ext uri="{FF2B5EF4-FFF2-40B4-BE49-F238E27FC236}">
                  <a16:creationId xmlns:a16="http://schemas.microsoft.com/office/drawing/2014/main" id="{B3EE713A-AB26-4F5E-A011-7E545E58A6C4}"/>
                </a:ext>
              </a:extLst>
            </p:cNvPr>
            <p:cNvSpPr>
              <a:spLocks/>
            </p:cNvSpPr>
            <p:nvPr/>
          </p:nvSpPr>
          <p:spPr bwMode="auto">
            <a:xfrm>
              <a:off x="3360"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91" name="Form 92338">
              <a:extLst>
                <a:ext uri="{FF2B5EF4-FFF2-40B4-BE49-F238E27FC236}">
                  <a16:creationId xmlns:a16="http://schemas.microsoft.com/office/drawing/2014/main" id="{9615D548-60F1-45DA-8EAA-74484AF33B15}"/>
                </a:ext>
              </a:extLst>
            </p:cNvPr>
            <p:cNvSpPr>
              <a:spLocks/>
            </p:cNvSpPr>
            <p:nvPr/>
          </p:nvSpPr>
          <p:spPr bwMode="auto">
            <a:xfrm>
              <a:off x="3360"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92" name="Form 92339">
              <a:extLst>
                <a:ext uri="{FF2B5EF4-FFF2-40B4-BE49-F238E27FC236}">
                  <a16:creationId xmlns:a16="http://schemas.microsoft.com/office/drawing/2014/main" id="{6A510C87-3AD2-40D4-A5A4-8918DF3BBFC3}"/>
                </a:ext>
              </a:extLst>
            </p:cNvPr>
            <p:cNvSpPr>
              <a:spLocks/>
            </p:cNvSpPr>
            <p:nvPr/>
          </p:nvSpPr>
          <p:spPr bwMode="auto">
            <a:xfrm>
              <a:off x="3360"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93" name="Form 92340">
              <a:extLst>
                <a:ext uri="{FF2B5EF4-FFF2-40B4-BE49-F238E27FC236}">
                  <a16:creationId xmlns:a16="http://schemas.microsoft.com/office/drawing/2014/main" id="{A636131F-DBD7-41D1-B920-10187DE55BE3}"/>
                </a:ext>
              </a:extLst>
            </p:cNvPr>
            <p:cNvSpPr>
              <a:spLocks/>
            </p:cNvSpPr>
            <p:nvPr/>
          </p:nvSpPr>
          <p:spPr bwMode="auto">
            <a:xfrm>
              <a:off x="3360"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94" name="Form 92341">
              <a:extLst>
                <a:ext uri="{FF2B5EF4-FFF2-40B4-BE49-F238E27FC236}">
                  <a16:creationId xmlns:a16="http://schemas.microsoft.com/office/drawing/2014/main" id="{63B87C54-9197-48C7-BB48-8B5FBEE0BFA2}"/>
                </a:ext>
              </a:extLst>
            </p:cNvPr>
            <p:cNvSpPr>
              <a:spLocks/>
            </p:cNvSpPr>
            <p:nvPr/>
          </p:nvSpPr>
          <p:spPr bwMode="auto">
            <a:xfrm>
              <a:off x="3360"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344" name="Form 92343">
            <a:extLst>
              <a:ext uri="{FF2B5EF4-FFF2-40B4-BE49-F238E27FC236}">
                <a16:creationId xmlns:a16="http://schemas.microsoft.com/office/drawing/2014/main" id="{259A094F-8240-4F7D-936D-A70FCB87BD33}"/>
              </a:ext>
            </a:extLst>
          </p:cNvPr>
          <p:cNvSpPr>
            <a:spLocks noChangeArrowheads="1"/>
          </p:cNvSpPr>
          <p:nvPr/>
        </p:nvSpPr>
        <p:spPr bwMode="auto">
          <a:xfrm rot="10800000" flipH="1" flipV="1">
            <a:off x="5181600" y="6173788"/>
            <a:ext cx="381000" cy="533400"/>
          </a:xfrm>
          <a:custGeom>
            <a:avLst/>
            <a:gdLst>
              <a:gd name="T0" fmla="*/ 333375 w 21600"/>
              <a:gd name="T1" fmla="*/ 266700 h 21600"/>
              <a:gd name="T2" fmla="*/ 190500 w 21600"/>
              <a:gd name="T3" fmla="*/ 533400 h 21600"/>
              <a:gd name="T4" fmla="*/ 47625 w 21600"/>
              <a:gd name="T5" fmla="*/ 266700 h 21600"/>
              <a:gd name="T6" fmla="*/ 1905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14" name="Form 92344">
            <a:extLst>
              <a:ext uri="{FF2B5EF4-FFF2-40B4-BE49-F238E27FC236}">
                <a16:creationId xmlns:a16="http://schemas.microsoft.com/office/drawing/2014/main" id="{C2F32E6F-4599-452F-A0E2-7774382FB4D9}"/>
              </a:ext>
            </a:extLst>
          </p:cNvPr>
          <p:cNvSpPr>
            <a:spLocks noChangeArrowheads="1"/>
          </p:cNvSpPr>
          <p:nvPr/>
        </p:nvSpPr>
        <p:spPr bwMode="auto">
          <a:xfrm rot="10800000" flipH="1" flipV="1">
            <a:off x="57912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2725" name="Group 204">
            <a:extLst>
              <a:ext uri="{FF2B5EF4-FFF2-40B4-BE49-F238E27FC236}">
                <a16:creationId xmlns:a16="http://schemas.microsoft.com/office/drawing/2014/main" id="{01859F7F-DD04-4E96-9040-ED82A4454C1C}"/>
              </a:ext>
            </a:extLst>
          </p:cNvPr>
          <p:cNvGrpSpPr>
            <a:grpSpLocks/>
          </p:cNvGrpSpPr>
          <p:nvPr/>
        </p:nvGrpSpPr>
        <p:grpSpPr bwMode="auto">
          <a:xfrm>
            <a:off x="5410200" y="3125788"/>
            <a:ext cx="914400" cy="2590800"/>
            <a:chOff x="3408" y="1969"/>
            <a:chExt cx="576" cy="1632"/>
          </a:xfrm>
        </p:grpSpPr>
        <p:grpSp>
          <p:nvGrpSpPr>
            <p:cNvPr id="93266" name="Group 202">
              <a:extLst>
                <a:ext uri="{FF2B5EF4-FFF2-40B4-BE49-F238E27FC236}">
                  <a16:creationId xmlns:a16="http://schemas.microsoft.com/office/drawing/2014/main" id="{3772476E-9FEE-4230-A001-1C17E1926C4E}"/>
                </a:ext>
              </a:extLst>
            </p:cNvPr>
            <p:cNvGrpSpPr>
              <a:grpSpLocks/>
            </p:cNvGrpSpPr>
            <p:nvPr/>
          </p:nvGrpSpPr>
          <p:grpSpPr bwMode="auto">
            <a:xfrm>
              <a:off x="3408" y="1969"/>
              <a:ext cx="576" cy="1632"/>
              <a:chOff x="3408" y="1969"/>
              <a:chExt cx="576" cy="1632"/>
            </a:xfrm>
          </p:grpSpPr>
          <p:grpSp>
            <p:nvGrpSpPr>
              <p:cNvPr id="93268" name="Group 199">
                <a:extLst>
                  <a:ext uri="{FF2B5EF4-FFF2-40B4-BE49-F238E27FC236}">
                    <a16:creationId xmlns:a16="http://schemas.microsoft.com/office/drawing/2014/main" id="{CC0FDC85-46BA-4D9C-9C35-B8E094580276}"/>
                  </a:ext>
                </a:extLst>
              </p:cNvPr>
              <p:cNvGrpSpPr>
                <a:grpSpLocks/>
              </p:cNvGrpSpPr>
              <p:nvPr/>
            </p:nvGrpSpPr>
            <p:grpSpPr bwMode="auto">
              <a:xfrm>
                <a:off x="3696" y="2401"/>
                <a:ext cx="192" cy="1200"/>
                <a:chOff x="3696" y="2401"/>
                <a:chExt cx="192" cy="1200"/>
              </a:xfrm>
            </p:grpSpPr>
            <p:grpSp>
              <p:nvGrpSpPr>
                <p:cNvPr id="93271" name="Group 188">
                  <a:extLst>
                    <a:ext uri="{FF2B5EF4-FFF2-40B4-BE49-F238E27FC236}">
                      <a16:creationId xmlns:a16="http://schemas.microsoft.com/office/drawing/2014/main" id="{25E68D4D-F0DD-4C40-B50A-CDB63BC495D7}"/>
                    </a:ext>
                  </a:extLst>
                </p:cNvPr>
                <p:cNvGrpSpPr>
                  <a:grpSpLocks/>
                </p:cNvGrpSpPr>
                <p:nvPr/>
              </p:nvGrpSpPr>
              <p:grpSpPr bwMode="auto">
                <a:xfrm>
                  <a:off x="3696" y="2401"/>
                  <a:ext cx="192" cy="1200"/>
                  <a:chOff x="3696" y="2401"/>
                  <a:chExt cx="192" cy="1200"/>
                </a:xfrm>
              </p:grpSpPr>
              <p:sp>
                <p:nvSpPr>
                  <p:cNvPr id="93282" name="Rechteck 92345">
                    <a:extLst>
                      <a:ext uri="{FF2B5EF4-FFF2-40B4-BE49-F238E27FC236}">
                        <a16:creationId xmlns:a16="http://schemas.microsoft.com/office/drawing/2014/main" id="{FC2FF171-E02B-4A99-907E-EDFCDADFF464}"/>
                      </a:ext>
                    </a:extLst>
                  </p:cNvPr>
                  <p:cNvSpPr>
                    <a:spLocks noChangeArrowheads="1"/>
                  </p:cNvSpPr>
                  <p:nvPr/>
                </p:nvSpPr>
                <p:spPr bwMode="auto">
                  <a:xfrm>
                    <a:off x="3696"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83" name="Form 92346">
                    <a:extLst>
                      <a:ext uri="{FF2B5EF4-FFF2-40B4-BE49-F238E27FC236}">
                        <a16:creationId xmlns:a16="http://schemas.microsoft.com/office/drawing/2014/main" id="{1CBBDBA6-97DA-4D37-BF6C-D483E139CD67}"/>
                      </a:ext>
                    </a:extLst>
                  </p:cNvPr>
                  <p:cNvSpPr>
                    <a:spLocks noChangeArrowheads="1"/>
                  </p:cNvSpPr>
                  <p:nvPr/>
                </p:nvSpPr>
                <p:spPr bwMode="auto">
                  <a:xfrm rot="10800000" flipH="1">
                    <a:off x="3696"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72" name="Form 92348">
                  <a:extLst>
                    <a:ext uri="{FF2B5EF4-FFF2-40B4-BE49-F238E27FC236}">
                      <a16:creationId xmlns:a16="http://schemas.microsoft.com/office/drawing/2014/main" id="{23EB11F3-496D-4AF5-9698-C0B84CF1F09A}"/>
                    </a:ext>
                  </a:extLst>
                </p:cNvPr>
                <p:cNvSpPr>
                  <a:spLocks/>
                </p:cNvSpPr>
                <p:nvPr/>
              </p:nvSpPr>
              <p:spPr bwMode="auto">
                <a:xfrm>
                  <a:off x="3792"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3" name="Form 92349">
                  <a:extLst>
                    <a:ext uri="{FF2B5EF4-FFF2-40B4-BE49-F238E27FC236}">
                      <a16:creationId xmlns:a16="http://schemas.microsoft.com/office/drawing/2014/main" id="{4259EF7D-8ED1-48AA-B8D3-29B32A428038}"/>
                    </a:ext>
                  </a:extLst>
                </p:cNvPr>
                <p:cNvSpPr>
                  <a:spLocks/>
                </p:cNvSpPr>
                <p:nvPr/>
              </p:nvSpPr>
              <p:spPr bwMode="auto">
                <a:xfrm>
                  <a:off x="3792"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4" name="Form 92350">
                  <a:extLst>
                    <a:ext uri="{FF2B5EF4-FFF2-40B4-BE49-F238E27FC236}">
                      <a16:creationId xmlns:a16="http://schemas.microsoft.com/office/drawing/2014/main" id="{05777122-D8A8-4489-937F-1014E4589769}"/>
                    </a:ext>
                  </a:extLst>
                </p:cNvPr>
                <p:cNvSpPr>
                  <a:spLocks/>
                </p:cNvSpPr>
                <p:nvPr/>
              </p:nvSpPr>
              <p:spPr bwMode="auto">
                <a:xfrm>
                  <a:off x="3792"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5" name="Form 92351">
                  <a:extLst>
                    <a:ext uri="{FF2B5EF4-FFF2-40B4-BE49-F238E27FC236}">
                      <a16:creationId xmlns:a16="http://schemas.microsoft.com/office/drawing/2014/main" id="{F0EF6796-649D-4D1A-B1C3-B9D08559C192}"/>
                    </a:ext>
                  </a:extLst>
                </p:cNvPr>
                <p:cNvSpPr>
                  <a:spLocks/>
                </p:cNvSpPr>
                <p:nvPr/>
              </p:nvSpPr>
              <p:spPr bwMode="auto">
                <a:xfrm>
                  <a:off x="3792"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6" name="Form 92352">
                  <a:extLst>
                    <a:ext uri="{FF2B5EF4-FFF2-40B4-BE49-F238E27FC236}">
                      <a16:creationId xmlns:a16="http://schemas.microsoft.com/office/drawing/2014/main" id="{23830B11-8BCB-4775-9F21-CCBEC9E20278}"/>
                    </a:ext>
                  </a:extLst>
                </p:cNvPr>
                <p:cNvSpPr>
                  <a:spLocks/>
                </p:cNvSpPr>
                <p:nvPr/>
              </p:nvSpPr>
              <p:spPr bwMode="auto">
                <a:xfrm>
                  <a:off x="3792"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7" name="Form 92353">
                  <a:extLst>
                    <a:ext uri="{FF2B5EF4-FFF2-40B4-BE49-F238E27FC236}">
                      <a16:creationId xmlns:a16="http://schemas.microsoft.com/office/drawing/2014/main" id="{8BDF4B63-3BC1-4213-A28B-01E3F31B54FB}"/>
                    </a:ext>
                  </a:extLst>
                </p:cNvPr>
                <p:cNvSpPr>
                  <a:spLocks/>
                </p:cNvSpPr>
                <p:nvPr/>
              </p:nvSpPr>
              <p:spPr bwMode="auto">
                <a:xfrm>
                  <a:off x="3792"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8" name="Form 92354">
                  <a:extLst>
                    <a:ext uri="{FF2B5EF4-FFF2-40B4-BE49-F238E27FC236}">
                      <a16:creationId xmlns:a16="http://schemas.microsoft.com/office/drawing/2014/main" id="{76D51AF7-B10E-484A-B574-6C557822F59D}"/>
                    </a:ext>
                  </a:extLst>
                </p:cNvPr>
                <p:cNvSpPr>
                  <a:spLocks/>
                </p:cNvSpPr>
                <p:nvPr/>
              </p:nvSpPr>
              <p:spPr bwMode="auto">
                <a:xfrm>
                  <a:off x="3792"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9" name="Form 92355">
                  <a:extLst>
                    <a:ext uri="{FF2B5EF4-FFF2-40B4-BE49-F238E27FC236}">
                      <a16:creationId xmlns:a16="http://schemas.microsoft.com/office/drawing/2014/main" id="{FAC07760-E380-4138-BFB3-768B2980E759}"/>
                    </a:ext>
                  </a:extLst>
                </p:cNvPr>
                <p:cNvSpPr>
                  <a:spLocks/>
                </p:cNvSpPr>
                <p:nvPr/>
              </p:nvSpPr>
              <p:spPr bwMode="auto">
                <a:xfrm>
                  <a:off x="3792"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80" name="Form 92356">
                  <a:extLst>
                    <a:ext uri="{FF2B5EF4-FFF2-40B4-BE49-F238E27FC236}">
                      <a16:creationId xmlns:a16="http://schemas.microsoft.com/office/drawing/2014/main" id="{26E78CE0-5B9E-48A8-A862-7F6EF85A122F}"/>
                    </a:ext>
                  </a:extLst>
                </p:cNvPr>
                <p:cNvSpPr>
                  <a:spLocks/>
                </p:cNvSpPr>
                <p:nvPr/>
              </p:nvSpPr>
              <p:spPr bwMode="auto">
                <a:xfrm>
                  <a:off x="3792"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81" name="Form 92357">
                  <a:extLst>
                    <a:ext uri="{FF2B5EF4-FFF2-40B4-BE49-F238E27FC236}">
                      <a16:creationId xmlns:a16="http://schemas.microsoft.com/office/drawing/2014/main" id="{50133BAD-8881-4175-976C-F51E993CCFF6}"/>
                    </a:ext>
                  </a:extLst>
                </p:cNvPr>
                <p:cNvSpPr>
                  <a:spLocks/>
                </p:cNvSpPr>
                <p:nvPr/>
              </p:nvSpPr>
              <p:spPr bwMode="auto">
                <a:xfrm>
                  <a:off x="3792"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69" name="Ellipse 92359">
                <a:extLst>
                  <a:ext uri="{FF2B5EF4-FFF2-40B4-BE49-F238E27FC236}">
                    <a16:creationId xmlns:a16="http://schemas.microsoft.com/office/drawing/2014/main" id="{3DB5E9FA-07C7-4B9E-9FB2-6A3378D05FAA}"/>
                  </a:ext>
                </a:extLst>
              </p:cNvPr>
              <p:cNvSpPr>
                <a:spLocks noChangeArrowheads="1"/>
              </p:cNvSpPr>
              <p:nvPr/>
            </p:nvSpPr>
            <p:spPr bwMode="auto">
              <a:xfrm>
                <a:off x="3552" y="1969"/>
                <a:ext cx="432" cy="432"/>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70" name="Rechteck 92360">
                <a:extLst>
                  <a:ext uri="{FF2B5EF4-FFF2-40B4-BE49-F238E27FC236}">
                    <a16:creationId xmlns:a16="http://schemas.microsoft.com/office/drawing/2014/main" id="{9532EFA1-6AD9-4F68-9896-C2A51891F932}"/>
                  </a:ext>
                </a:extLst>
              </p:cNvPr>
              <p:cNvSpPr>
                <a:spLocks noChangeArrowheads="1"/>
              </p:cNvSpPr>
              <p:nvPr/>
            </p:nvSpPr>
            <p:spPr bwMode="auto">
              <a:xfrm>
                <a:off x="3408" y="2149"/>
                <a:ext cx="247" cy="108"/>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67" name="Rechteck 92362">
              <a:extLst>
                <a:ext uri="{FF2B5EF4-FFF2-40B4-BE49-F238E27FC236}">
                  <a16:creationId xmlns:a16="http://schemas.microsoft.com/office/drawing/2014/main" id="{ABDDDD90-D663-4709-A42D-2B2573F4893B}"/>
                </a:ext>
              </a:extLst>
            </p:cNvPr>
            <p:cNvSpPr>
              <a:spLocks noChangeArrowheads="1"/>
            </p:cNvSpPr>
            <p:nvPr/>
          </p:nvSpPr>
          <p:spPr bwMode="auto">
            <a:xfrm>
              <a:off x="3696" y="2593"/>
              <a:ext cx="192" cy="816"/>
            </a:xfrm>
            <a:prstGeom prst="rect">
              <a:avLst/>
            </a:pr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9187" name="Group 218">
            <a:extLst>
              <a:ext uri="{FF2B5EF4-FFF2-40B4-BE49-F238E27FC236}">
                <a16:creationId xmlns:a16="http://schemas.microsoft.com/office/drawing/2014/main" id="{22A0DD5D-57F0-4051-B790-78663CC30A5C}"/>
              </a:ext>
            </a:extLst>
          </p:cNvPr>
          <p:cNvGrpSpPr>
            <a:grpSpLocks/>
          </p:cNvGrpSpPr>
          <p:nvPr/>
        </p:nvGrpSpPr>
        <p:grpSpPr bwMode="auto">
          <a:xfrm>
            <a:off x="5867400" y="3811588"/>
            <a:ext cx="304800" cy="1905000"/>
            <a:chOff x="3696" y="2401"/>
            <a:chExt cx="192" cy="1200"/>
          </a:xfrm>
        </p:grpSpPr>
        <p:grpSp>
          <p:nvGrpSpPr>
            <p:cNvPr id="93253" name="Group 207">
              <a:extLst>
                <a:ext uri="{FF2B5EF4-FFF2-40B4-BE49-F238E27FC236}">
                  <a16:creationId xmlns:a16="http://schemas.microsoft.com/office/drawing/2014/main" id="{1E1025DD-46BD-47FF-9D60-CF0DF2B6DA55}"/>
                </a:ext>
              </a:extLst>
            </p:cNvPr>
            <p:cNvGrpSpPr>
              <a:grpSpLocks/>
            </p:cNvGrpSpPr>
            <p:nvPr/>
          </p:nvGrpSpPr>
          <p:grpSpPr bwMode="auto">
            <a:xfrm>
              <a:off x="3696" y="2401"/>
              <a:ext cx="192" cy="1200"/>
              <a:chOff x="3696" y="2401"/>
              <a:chExt cx="192" cy="1200"/>
            </a:xfrm>
          </p:grpSpPr>
          <p:sp>
            <p:nvSpPr>
              <p:cNvPr id="93264" name="Rechteck 92364">
                <a:extLst>
                  <a:ext uri="{FF2B5EF4-FFF2-40B4-BE49-F238E27FC236}">
                    <a16:creationId xmlns:a16="http://schemas.microsoft.com/office/drawing/2014/main" id="{E96E0F46-A5D7-463D-BB07-A6279032E2D8}"/>
                  </a:ext>
                </a:extLst>
              </p:cNvPr>
              <p:cNvSpPr>
                <a:spLocks noChangeArrowheads="1"/>
              </p:cNvSpPr>
              <p:nvPr/>
            </p:nvSpPr>
            <p:spPr bwMode="auto">
              <a:xfrm>
                <a:off x="3696"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65" name="Form 92365">
                <a:extLst>
                  <a:ext uri="{FF2B5EF4-FFF2-40B4-BE49-F238E27FC236}">
                    <a16:creationId xmlns:a16="http://schemas.microsoft.com/office/drawing/2014/main" id="{20953DAD-5EF0-4402-91A5-51274B4D54DE}"/>
                  </a:ext>
                </a:extLst>
              </p:cNvPr>
              <p:cNvSpPr>
                <a:spLocks noChangeArrowheads="1"/>
              </p:cNvSpPr>
              <p:nvPr/>
            </p:nvSpPr>
            <p:spPr bwMode="auto">
              <a:xfrm rot="10800000" flipH="1">
                <a:off x="3696"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54" name="Form 92367">
              <a:extLst>
                <a:ext uri="{FF2B5EF4-FFF2-40B4-BE49-F238E27FC236}">
                  <a16:creationId xmlns:a16="http://schemas.microsoft.com/office/drawing/2014/main" id="{27331DF9-D8B0-47E4-920B-43BCD0D62942}"/>
                </a:ext>
              </a:extLst>
            </p:cNvPr>
            <p:cNvSpPr>
              <a:spLocks/>
            </p:cNvSpPr>
            <p:nvPr/>
          </p:nvSpPr>
          <p:spPr bwMode="auto">
            <a:xfrm>
              <a:off x="3792"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55" name="Form 92368">
              <a:extLst>
                <a:ext uri="{FF2B5EF4-FFF2-40B4-BE49-F238E27FC236}">
                  <a16:creationId xmlns:a16="http://schemas.microsoft.com/office/drawing/2014/main" id="{136CB56F-DE80-4E56-A596-CF48C379E5DE}"/>
                </a:ext>
              </a:extLst>
            </p:cNvPr>
            <p:cNvSpPr>
              <a:spLocks/>
            </p:cNvSpPr>
            <p:nvPr/>
          </p:nvSpPr>
          <p:spPr bwMode="auto">
            <a:xfrm>
              <a:off x="3792"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56" name="Form 92369">
              <a:extLst>
                <a:ext uri="{FF2B5EF4-FFF2-40B4-BE49-F238E27FC236}">
                  <a16:creationId xmlns:a16="http://schemas.microsoft.com/office/drawing/2014/main" id="{6EC19719-15E4-47B0-ADA8-817DAB19A818}"/>
                </a:ext>
              </a:extLst>
            </p:cNvPr>
            <p:cNvSpPr>
              <a:spLocks/>
            </p:cNvSpPr>
            <p:nvPr/>
          </p:nvSpPr>
          <p:spPr bwMode="auto">
            <a:xfrm>
              <a:off x="3792"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57" name="Form 92370">
              <a:extLst>
                <a:ext uri="{FF2B5EF4-FFF2-40B4-BE49-F238E27FC236}">
                  <a16:creationId xmlns:a16="http://schemas.microsoft.com/office/drawing/2014/main" id="{2AE46D40-E8CE-40C8-BBF6-84F4E9EE61E1}"/>
                </a:ext>
              </a:extLst>
            </p:cNvPr>
            <p:cNvSpPr>
              <a:spLocks/>
            </p:cNvSpPr>
            <p:nvPr/>
          </p:nvSpPr>
          <p:spPr bwMode="auto">
            <a:xfrm>
              <a:off x="3792"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58" name="Form 92371">
              <a:extLst>
                <a:ext uri="{FF2B5EF4-FFF2-40B4-BE49-F238E27FC236}">
                  <a16:creationId xmlns:a16="http://schemas.microsoft.com/office/drawing/2014/main" id="{3254AB5D-2B52-4599-AC85-A8F598AD565E}"/>
                </a:ext>
              </a:extLst>
            </p:cNvPr>
            <p:cNvSpPr>
              <a:spLocks/>
            </p:cNvSpPr>
            <p:nvPr/>
          </p:nvSpPr>
          <p:spPr bwMode="auto">
            <a:xfrm>
              <a:off x="3792"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59" name="Form 92372">
              <a:extLst>
                <a:ext uri="{FF2B5EF4-FFF2-40B4-BE49-F238E27FC236}">
                  <a16:creationId xmlns:a16="http://schemas.microsoft.com/office/drawing/2014/main" id="{32A61B8F-1539-4135-990A-31FADFAEF369}"/>
                </a:ext>
              </a:extLst>
            </p:cNvPr>
            <p:cNvSpPr>
              <a:spLocks/>
            </p:cNvSpPr>
            <p:nvPr/>
          </p:nvSpPr>
          <p:spPr bwMode="auto">
            <a:xfrm>
              <a:off x="3792"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60" name="Form 92373">
              <a:extLst>
                <a:ext uri="{FF2B5EF4-FFF2-40B4-BE49-F238E27FC236}">
                  <a16:creationId xmlns:a16="http://schemas.microsoft.com/office/drawing/2014/main" id="{F184552B-4183-4397-84D6-C2EFC5A00E3B}"/>
                </a:ext>
              </a:extLst>
            </p:cNvPr>
            <p:cNvSpPr>
              <a:spLocks/>
            </p:cNvSpPr>
            <p:nvPr/>
          </p:nvSpPr>
          <p:spPr bwMode="auto">
            <a:xfrm>
              <a:off x="3792"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61" name="Form 92374">
              <a:extLst>
                <a:ext uri="{FF2B5EF4-FFF2-40B4-BE49-F238E27FC236}">
                  <a16:creationId xmlns:a16="http://schemas.microsoft.com/office/drawing/2014/main" id="{E09FCBC8-1F9D-40C3-8A7E-9A924C037FE9}"/>
                </a:ext>
              </a:extLst>
            </p:cNvPr>
            <p:cNvSpPr>
              <a:spLocks/>
            </p:cNvSpPr>
            <p:nvPr/>
          </p:nvSpPr>
          <p:spPr bwMode="auto">
            <a:xfrm>
              <a:off x="3792"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62" name="Form 92375">
              <a:extLst>
                <a:ext uri="{FF2B5EF4-FFF2-40B4-BE49-F238E27FC236}">
                  <a16:creationId xmlns:a16="http://schemas.microsoft.com/office/drawing/2014/main" id="{72039784-1AFE-4C6B-BE3A-290D3A4CCDD5}"/>
                </a:ext>
              </a:extLst>
            </p:cNvPr>
            <p:cNvSpPr>
              <a:spLocks/>
            </p:cNvSpPr>
            <p:nvPr/>
          </p:nvSpPr>
          <p:spPr bwMode="auto">
            <a:xfrm>
              <a:off x="3792"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63" name="Form 92376">
              <a:extLst>
                <a:ext uri="{FF2B5EF4-FFF2-40B4-BE49-F238E27FC236}">
                  <a16:creationId xmlns:a16="http://schemas.microsoft.com/office/drawing/2014/main" id="{662A3F87-335F-44C1-8261-4C9CA46113FB}"/>
                </a:ext>
              </a:extLst>
            </p:cNvPr>
            <p:cNvSpPr>
              <a:spLocks/>
            </p:cNvSpPr>
            <p:nvPr/>
          </p:nvSpPr>
          <p:spPr bwMode="auto">
            <a:xfrm>
              <a:off x="3792"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379" name="Form 92378">
            <a:extLst>
              <a:ext uri="{FF2B5EF4-FFF2-40B4-BE49-F238E27FC236}">
                <a16:creationId xmlns:a16="http://schemas.microsoft.com/office/drawing/2014/main" id="{DCA5519F-2BEA-4AC8-94F7-EBA22AB7698C}"/>
              </a:ext>
            </a:extLst>
          </p:cNvPr>
          <p:cNvSpPr>
            <a:spLocks noChangeArrowheads="1"/>
          </p:cNvSpPr>
          <p:nvPr/>
        </p:nvSpPr>
        <p:spPr bwMode="auto">
          <a:xfrm rot="10800000" flipH="1" flipV="1">
            <a:off x="5867400" y="6173788"/>
            <a:ext cx="381000" cy="533400"/>
          </a:xfrm>
          <a:custGeom>
            <a:avLst/>
            <a:gdLst>
              <a:gd name="T0" fmla="*/ 333375 w 21600"/>
              <a:gd name="T1" fmla="*/ 266700 h 21600"/>
              <a:gd name="T2" fmla="*/ 190500 w 21600"/>
              <a:gd name="T3" fmla="*/ 533400 h 21600"/>
              <a:gd name="T4" fmla="*/ 47625 w 21600"/>
              <a:gd name="T5" fmla="*/ 266700 h 21600"/>
              <a:gd name="T6" fmla="*/ 1905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18" name="Form 92379">
            <a:extLst>
              <a:ext uri="{FF2B5EF4-FFF2-40B4-BE49-F238E27FC236}">
                <a16:creationId xmlns:a16="http://schemas.microsoft.com/office/drawing/2014/main" id="{946F23DA-CD5E-4BEE-AB08-AD62C57807E7}"/>
              </a:ext>
            </a:extLst>
          </p:cNvPr>
          <p:cNvSpPr>
            <a:spLocks noChangeArrowheads="1"/>
          </p:cNvSpPr>
          <p:nvPr/>
        </p:nvSpPr>
        <p:spPr bwMode="auto">
          <a:xfrm rot="10800000" flipH="1" flipV="1">
            <a:off x="6553200" y="5868988"/>
            <a:ext cx="533400" cy="838200"/>
          </a:xfrm>
          <a:custGeom>
            <a:avLst/>
            <a:gdLst>
              <a:gd name="T0" fmla="*/ 466725 w 21600"/>
              <a:gd name="T1" fmla="*/ 419100 h 21600"/>
              <a:gd name="T2" fmla="*/ 266700 w 21600"/>
              <a:gd name="T3" fmla="*/ 838200 h 21600"/>
              <a:gd name="T4" fmla="*/ 66675 w 21600"/>
              <a:gd name="T5" fmla="*/ 419100 h 21600"/>
              <a:gd name="T6" fmla="*/ 2667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4270" name="Group 239">
            <a:extLst>
              <a:ext uri="{FF2B5EF4-FFF2-40B4-BE49-F238E27FC236}">
                <a16:creationId xmlns:a16="http://schemas.microsoft.com/office/drawing/2014/main" id="{199C70DF-A55F-43B2-9C78-0B8A949C2F78}"/>
              </a:ext>
            </a:extLst>
          </p:cNvPr>
          <p:cNvGrpSpPr>
            <a:grpSpLocks/>
          </p:cNvGrpSpPr>
          <p:nvPr/>
        </p:nvGrpSpPr>
        <p:grpSpPr bwMode="auto">
          <a:xfrm>
            <a:off x="6172200" y="3125788"/>
            <a:ext cx="914400" cy="2590800"/>
            <a:chOff x="3888" y="1969"/>
            <a:chExt cx="576" cy="1632"/>
          </a:xfrm>
        </p:grpSpPr>
        <p:grpSp>
          <p:nvGrpSpPr>
            <p:cNvPr id="93235" name="Group 237">
              <a:extLst>
                <a:ext uri="{FF2B5EF4-FFF2-40B4-BE49-F238E27FC236}">
                  <a16:creationId xmlns:a16="http://schemas.microsoft.com/office/drawing/2014/main" id="{71648631-8083-41DB-B79F-336D45AD4B26}"/>
                </a:ext>
              </a:extLst>
            </p:cNvPr>
            <p:cNvGrpSpPr>
              <a:grpSpLocks/>
            </p:cNvGrpSpPr>
            <p:nvPr/>
          </p:nvGrpSpPr>
          <p:grpSpPr bwMode="auto">
            <a:xfrm>
              <a:off x="3888" y="1969"/>
              <a:ext cx="576" cy="1632"/>
              <a:chOff x="3888" y="1969"/>
              <a:chExt cx="576" cy="1632"/>
            </a:xfrm>
          </p:grpSpPr>
          <p:grpSp>
            <p:nvGrpSpPr>
              <p:cNvPr id="93237" name="Group 234">
                <a:extLst>
                  <a:ext uri="{FF2B5EF4-FFF2-40B4-BE49-F238E27FC236}">
                    <a16:creationId xmlns:a16="http://schemas.microsoft.com/office/drawing/2014/main" id="{0BCD665C-BBD6-4018-ADDA-50F14317915F}"/>
                  </a:ext>
                </a:extLst>
              </p:cNvPr>
              <p:cNvGrpSpPr>
                <a:grpSpLocks/>
              </p:cNvGrpSpPr>
              <p:nvPr/>
            </p:nvGrpSpPr>
            <p:grpSpPr bwMode="auto">
              <a:xfrm>
                <a:off x="4176" y="2401"/>
                <a:ext cx="192" cy="1200"/>
                <a:chOff x="4176" y="2401"/>
                <a:chExt cx="192" cy="1200"/>
              </a:xfrm>
            </p:grpSpPr>
            <p:grpSp>
              <p:nvGrpSpPr>
                <p:cNvPr id="93240" name="Group 223">
                  <a:extLst>
                    <a:ext uri="{FF2B5EF4-FFF2-40B4-BE49-F238E27FC236}">
                      <a16:creationId xmlns:a16="http://schemas.microsoft.com/office/drawing/2014/main" id="{025BBDEF-37A3-42BD-8693-4CE2684E9746}"/>
                    </a:ext>
                  </a:extLst>
                </p:cNvPr>
                <p:cNvGrpSpPr>
                  <a:grpSpLocks/>
                </p:cNvGrpSpPr>
                <p:nvPr/>
              </p:nvGrpSpPr>
              <p:grpSpPr bwMode="auto">
                <a:xfrm>
                  <a:off x="4176" y="2401"/>
                  <a:ext cx="192" cy="1200"/>
                  <a:chOff x="4176" y="2401"/>
                  <a:chExt cx="192" cy="1200"/>
                </a:xfrm>
              </p:grpSpPr>
              <p:sp>
                <p:nvSpPr>
                  <p:cNvPr id="93251" name="Rechteck 92380">
                    <a:extLst>
                      <a:ext uri="{FF2B5EF4-FFF2-40B4-BE49-F238E27FC236}">
                        <a16:creationId xmlns:a16="http://schemas.microsoft.com/office/drawing/2014/main" id="{A5756EEB-6338-4020-BB43-038CE8855EDF}"/>
                      </a:ext>
                    </a:extLst>
                  </p:cNvPr>
                  <p:cNvSpPr>
                    <a:spLocks noChangeArrowheads="1"/>
                  </p:cNvSpPr>
                  <p:nvPr/>
                </p:nvSpPr>
                <p:spPr bwMode="auto">
                  <a:xfrm>
                    <a:off x="4176"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52" name="Form 92381">
                    <a:extLst>
                      <a:ext uri="{FF2B5EF4-FFF2-40B4-BE49-F238E27FC236}">
                        <a16:creationId xmlns:a16="http://schemas.microsoft.com/office/drawing/2014/main" id="{114AA911-F0BE-4190-ADC2-C1E4E7ABF65A}"/>
                      </a:ext>
                    </a:extLst>
                  </p:cNvPr>
                  <p:cNvSpPr>
                    <a:spLocks noChangeArrowheads="1"/>
                  </p:cNvSpPr>
                  <p:nvPr/>
                </p:nvSpPr>
                <p:spPr bwMode="auto">
                  <a:xfrm rot="10800000" flipH="1">
                    <a:off x="4176"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41" name="Form 92383">
                  <a:extLst>
                    <a:ext uri="{FF2B5EF4-FFF2-40B4-BE49-F238E27FC236}">
                      <a16:creationId xmlns:a16="http://schemas.microsoft.com/office/drawing/2014/main" id="{57737719-8A7A-4F4B-94DA-5BAD6C5724C1}"/>
                    </a:ext>
                  </a:extLst>
                </p:cNvPr>
                <p:cNvSpPr>
                  <a:spLocks/>
                </p:cNvSpPr>
                <p:nvPr/>
              </p:nvSpPr>
              <p:spPr bwMode="auto">
                <a:xfrm>
                  <a:off x="4272"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2" name="Form 92384">
                  <a:extLst>
                    <a:ext uri="{FF2B5EF4-FFF2-40B4-BE49-F238E27FC236}">
                      <a16:creationId xmlns:a16="http://schemas.microsoft.com/office/drawing/2014/main" id="{C188ACC0-35DC-4DFE-A5EC-F2579789B9FB}"/>
                    </a:ext>
                  </a:extLst>
                </p:cNvPr>
                <p:cNvSpPr>
                  <a:spLocks/>
                </p:cNvSpPr>
                <p:nvPr/>
              </p:nvSpPr>
              <p:spPr bwMode="auto">
                <a:xfrm>
                  <a:off x="4272"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3" name="Form 92385">
                  <a:extLst>
                    <a:ext uri="{FF2B5EF4-FFF2-40B4-BE49-F238E27FC236}">
                      <a16:creationId xmlns:a16="http://schemas.microsoft.com/office/drawing/2014/main" id="{BE046450-1DC7-408A-B2BA-06FCE69108D3}"/>
                    </a:ext>
                  </a:extLst>
                </p:cNvPr>
                <p:cNvSpPr>
                  <a:spLocks/>
                </p:cNvSpPr>
                <p:nvPr/>
              </p:nvSpPr>
              <p:spPr bwMode="auto">
                <a:xfrm>
                  <a:off x="4272"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4" name="Form 92386">
                  <a:extLst>
                    <a:ext uri="{FF2B5EF4-FFF2-40B4-BE49-F238E27FC236}">
                      <a16:creationId xmlns:a16="http://schemas.microsoft.com/office/drawing/2014/main" id="{D78E622B-907E-4C86-B02E-80F2726469C5}"/>
                    </a:ext>
                  </a:extLst>
                </p:cNvPr>
                <p:cNvSpPr>
                  <a:spLocks/>
                </p:cNvSpPr>
                <p:nvPr/>
              </p:nvSpPr>
              <p:spPr bwMode="auto">
                <a:xfrm>
                  <a:off x="4272"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5" name="Form 92387">
                  <a:extLst>
                    <a:ext uri="{FF2B5EF4-FFF2-40B4-BE49-F238E27FC236}">
                      <a16:creationId xmlns:a16="http://schemas.microsoft.com/office/drawing/2014/main" id="{880037DE-0EB5-4413-845F-BD3989DE24D5}"/>
                    </a:ext>
                  </a:extLst>
                </p:cNvPr>
                <p:cNvSpPr>
                  <a:spLocks/>
                </p:cNvSpPr>
                <p:nvPr/>
              </p:nvSpPr>
              <p:spPr bwMode="auto">
                <a:xfrm>
                  <a:off x="4272"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6" name="Form 92388">
                  <a:extLst>
                    <a:ext uri="{FF2B5EF4-FFF2-40B4-BE49-F238E27FC236}">
                      <a16:creationId xmlns:a16="http://schemas.microsoft.com/office/drawing/2014/main" id="{E2728DFA-E05D-4B73-8159-C061E871C4E0}"/>
                    </a:ext>
                  </a:extLst>
                </p:cNvPr>
                <p:cNvSpPr>
                  <a:spLocks/>
                </p:cNvSpPr>
                <p:nvPr/>
              </p:nvSpPr>
              <p:spPr bwMode="auto">
                <a:xfrm>
                  <a:off x="4272"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7" name="Form 92389">
                  <a:extLst>
                    <a:ext uri="{FF2B5EF4-FFF2-40B4-BE49-F238E27FC236}">
                      <a16:creationId xmlns:a16="http://schemas.microsoft.com/office/drawing/2014/main" id="{B38DB1BA-DF1B-41F7-BEC3-1E7EA5912BA6}"/>
                    </a:ext>
                  </a:extLst>
                </p:cNvPr>
                <p:cNvSpPr>
                  <a:spLocks/>
                </p:cNvSpPr>
                <p:nvPr/>
              </p:nvSpPr>
              <p:spPr bwMode="auto">
                <a:xfrm>
                  <a:off x="4272"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8" name="Form 92390">
                  <a:extLst>
                    <a:ext uri="{FF2B5EF4-FFF2-40B4-BE49-F238E27FC236}">
                      <a16:creationId xmlns:a16="http://schemas.microsoft.com/office/drawing/2014/main" id="{287A07A5-B839-48FB-917E-D06DE072D55C}"/>
                    </a:ext>
                  </a:extLst>
                </p:cNvPr>
                <p:cNvSpPr>
                  <a:spLocks/>
                </p:cNvSpPr>
                <p:nvPr/>
              </p:nvSpPr>
              <p:spPr bwMode="auto">
                <a:xfrm>
                  <a:off x="4272"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49" name="Form 92391">
                  <a:extLst>
                    <a:ext uri="{FF2B5EF4-FFF2-40B4-BE49-F238E27FC236}">
                      <a16:creationId xmlns:a16="http://schemas.microsoft.com/office/drawing/2014/main" id="{08763077-0E0D-4CFD-AA94-22D72FAB755D}"/>
                    </a:ext>
                  </a:extLst>
                </p:cNvPr>
                <p:cNvSpPr>
                  <a:spLocks/>
                </p:cNvSpPr>
                <p:nvPr/>
              </p:nvSpPr>
              <p:spPr bwMode="auto">
                <a:xfrm>
                  <a:off x="4272"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50" name="Form 92392">
                  <a:extLst>
                    <a:ext uri="{FF2B5EF4-FFF2-40B4-BE49-F238E27FC236}">
                      <a16:creationId xmlns:a16="http://schemas.microsoft.com/office/drawing/2014/main" id="{A5C6FEF6-585E-4797-8080-FA82175BA97E}"/>
                    </a:ext>
                  </a:extLst>
                </p:cNvPr>
                <p:cNvSpPr>
                  <a:spLocks/>
                </p:cNvSpPr>
                <p:nvPr/>
              </p:nvSpPr>
              <p:spPr bwMode="auto">
                <a:xfrm>
                  <a:off x="4272"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38" name="Ellipse 92394">
                <a:extLst>
                  <a:ext uri="{FF2B5EF4-FFF2-40B4-BE49-F238E27FC236}">
                    <a16:creationId xmlns:a16="http://schemas.microsoft.com/office/drawing/2014/main" id="{AE37D53C-54B5-4DF5-85CE-7DAE532A4FDC}"/>
                  </a:ext>
                </a:extLst>
              </p:cNvPr>
              <p:cNvSpPr>
                <a:spLocks noChangeArrowheads="1"/>
              </p:cNvSpPr>
              <p:nvPr/>
            </p:nvSpPr>
            <p:spPr bwMode="auto">
              <a:xfrm>
                <a:off x="4032" y="1969"/>
                <a:ext cx="432" cy="432"/>
              </a:xfrm>
              <a:prstGeom prst="ellipse">
                <a:avLst/>
              </a:prstGeom>
              <a:gradFill rotWithShape="0">
                <a:gsLst>
                  <a:gs pos="0">
                    <a:schemeClr val="accent2"/>
                  </a:gs>
                  <a:gs pos="100000">
                    <a:srgbClr val="FF5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39" name="Rechteck 92395">
                <a:extLst>
                  <a:ext uri="{FF2B5EF4-FFF2-40B4-BE49-F238E27FC236}">
                    <a16:creationId xmlns:a16="http://schemas.microsoft.com/office/drawing/2014/main" id="{4B802212-6DE7-49F7-9219-868E09C94647}"/>
                  </a:ext>
                </a:extLst>
              </p:cNvPr>
              <p:cNvSpPr>
                <a:spLocks noChangeArrowheads="1"/>
              </p:cNvSpPr>
              <p:nvPr/>
            </p:nvSpPr>
            <p:spPr bwMode="auto">
              <a:xfrm>
                <a:off x="3888" y="2149"/>
                <a:ext cx="247" cy="108"/>
              </a:xfrm>
              <a:prstGeom prst="rect">
                <a:avLst/>
              </a:prstGeom>
              <a:gradFill rotWithShape="0">
                <a:gsLst>
                  <a:gs pos="0">
                    <a:srgbClr val="FF5050"/>
                  </a:gs>
                  <a:gs pos="50000">
                    <a:schemeClr val="accent2"/>
                  </a:gs>
                  <a:gs pos="100000">
                    <a:srgbClr val="FF505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36" name="Rechteck 92397">
              <a:extLst>
                <a:ext uri="{FF2B5EF4-FFF2-40B4-BE49-F238E27FC236}">
                  <a16:creationId xmlns:a16="http://schemas.microsoft.com/office/drawing/2014/main" id="{8AC331D4-2B2E-4463-860E-65C50F833176}"/>
                </a:ext>
              </a:extLst>
            </p:cNvPr>
            <p:cNvSpPr>
              <a:spLocks noChangeArrowheads="1"/>
            </p:cNvSpPr>
            <p:nvPr/>
          </p:nvSpPr>
          <p:spPr bwMode="auto">
            <a:xfrm>
              <a:off x="4176" y="2593"/>
              <a:ext cx="192" cy="816"/>
            </a:xfrm>
            <a:prstGeom prst="rect">
              <a:avLst/>
            </a:pr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7285" name="Group 253">
            <a:extLst>
              <a:ext uri="{FF2B5EF4-FFF2-40B4-BE49-F238E27FC236}">
                <a16:creationId xmlns:a16="http://schemas.microsoft.com/office/drawing/2014/main" id="{CF88FE2A-5485-4988-822D-69EC36708293}"/>
              </a:ext>
            </a:extLst>
          </p:cNvPr>
          <p:cNvGrpSpPr>
            <a:grpSpLocks/>
          </p:cNvGrpSpPr>
          <p:nvPr/>
        </p:nvGrpSpPr>
        <p:grpSpPr bwMode="auto">
          <a:xfrm>
            <a:off x="6629400" y="3811588"/>
            <a:ext cx="304800" cy="1905000"/>
            <a:chOff x="4176" y="2401"/>
            <a:chExt cx="192" cy="1200"/>
          </a:xfrm>
        </p:grpSpPr>
        <p:grpSp>
          <p:nvGrpSpPr>
            <p:cNvPr id="93222" name="Group 242">
              <a:extLst>
                <a:ext uri="{FF2B5EF4-FFF2-40B4-BE49-F238E27FC236}">
                  <a16:creationId xmlns:a16="http://schemas.microsoft.com/office/drawing/2014/main" id="{08A63984-256E-4C03-9E28-3A1A00C03243}"/>
                </a:ext>
              </a:extLst>
            </p:cNvPr>
            <p:cNvGrpSpPr>
              <a:grpSpLocks/>
            </p:cNvGrpSpPr>
            <p:nvPr/>
          </p:nvGrpSpPr>
          <p:grpSpPr bwMode="auto">
            <a:xfrm>
              <a:off x="4176" y="2401"/>
              <a:ext cx="192" cy="1200"/>
              <a:chOff x="4176" y="2401"/>
              <a:chExt cx="192" cy="1200"/>
            </a:xfrm>
          </p:grpSpPr>
          <p:sp>
            <p:nvSpPr>
              <p:cNvPr id="93233" name="Rechteck 92399">
                <a:extLst>
                  <a:ext uri="{FF2B5EF4-FFF2-40B4-BE49-F238E27FC236}">
                    <a16:creationId xmlns:a16="http://schemas.microsoft.com/office/drawing/2014/main" id="{016C7078-9458-470A-96B0-E612340628BD}"/>
                  </a:ext>
                </a:extLst>
              </p:cNvPr>
              <p:cNvSpPr>
                <a:spLocks noChangeArrowheads="1"/>
              </p:cNvSpPr>
              <p:nvPr/>
            </p:nvSpPr>
            <p:spPr bwMode="auto">
              <a:xfrm>
                <a:off x="4176" y="2401"/>
                <a:ext cx="192" cy="995"/>
              </a:xfrm>
              <a:prstGeom prst="rect">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34" name="Form 92400">
                <a:extLst>
                  <a:ext uri="{FF2B5EF4-FFF2-40B4-BE49-F238E27FC236}">
                    <a16:creationId xmlns:a16="http://schemas.microsoft.com/office/drawing/2014/main" id="{13B8EC7F-9D94-481E-A0BA-7D8621E49577}"/>
                  </a:ext>
                </a:extLst>
              </p:cNvPr>
              <p:cNvSpPr>
                <a:spLocks noChangeArrowheads="1"/>
              </p:cNvSpPr>
              <p:nvPr/>
            </p:nvSpPr>
            <p:spPr bwMode="auto">
              <a:xfrm rot="10800000" flipH="1">
                <a:off x="4176" y="3396"/>
                <a:ext cx="192" cy="205"/>
              </a:xfrm>
              <a:prstGeom prst="triangle">
                <a:avLst>
                  <a:gd name="adj" fmla="val 49995"/>
                </a:avLst>
              </a:prstGeom>
              <a:gradFill rotWithShape="0">
                <a:gsLst>
                  <a:gs pos="0">
                    <a:srgbClr val="969696"/>
                  </a:gs>
                  <a:gs pos="50000">
                    <a:schemeClr val="bg1"/>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3223" name="Form 92402">
              <a:extLst>
                <a:ext uri="{FF2B5EF4-FFF2-40B4-BE49-F238E27FC236}">
                  <a16:creationId xmlns:a16="http://schemas.microsoft.com/office/drawing/2014/main" id="{5078C4BD-54A4-4539-814A-9A5E738F936A}"/>
                </a:ext>
              </a:extLst>
            </p:cNvPr>
            <p:cNvSpPr>
              <a:spLocks/>
            </p:cNvSpPr>
            <p:nvPr/>
          </p:nvSpPr>
          <p:spPr bwMode="auto">
            <a:xfrm>
              <a:off x="4272" y="326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24" name="Form 92403">
              <a:extLst>
                <a:ext uri="{FF2B5EF4-FFF2-40B4-BE49-F238E27FC236}">
                  <a16:creationId xmlns:a16="http://schemas.microsoft.com/office/drawing/2014/main" id="{F42F29D7-48C8-48F3-9375-08EBD6F6030E}"/>
                </a:ext>
              </a:extLst>
            </p:cNvPr>
            <p:cNvSpPr>
              <a:spLocks/>
            </p:cNvSpPr>
            <p:nvPr/>
          </p:nvSpPr>
          <p:spPr bwMode="auto">
            <a:xfrm>
              <a:off x="4272" y="316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25" name="Form 92404">
              <a:extLst>
                <a:ext uri="{FF2B5EF4-FFF2-40B4-BE49-F238E27FC236}">
                  <a16:creationId xmlns:a16="http://schemas.microsoft.com/office/drawing/2014/main" id="{7333DBAC-EC58-47F9-AA7A-BAD9E1679A45}"/>
                </a:ext>
              </a:extLst>
            </p:cNvPr>
            <p:cNvSpPr>
              <a:spLocks/>
            </p:cNvSpPr>
            <p:nvPr/>
          </p:nvSpPr>
          <p:spPr bwMode="auto">
            <a:xfrm>
              <a:off x="4272" y="307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26" name="Form 92405">
              <a:extLst>
                <a:ext uri="{FF2B5EF4-FFF2-40B4-BE49-F238E27FC236}">
                  <a16:creationId xmlns:a16="http://schemas.microsoft.com/office/drawing/2014/main" id="{A7958852-3495-4F29-887A-2A1436CF2F48}"/>
                </a:ext>
              </a:extLst>
            </p:cNvPr>
            <p:cNvSpPr>
              <a:spLocks/>
            </p:cNvSpPr>
            <p:nvPr/>
          </p:nvSpPr>
          <p:spPr bwMode="auto">
            <a:xfrm>
              <a:off x="4272" y="297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27" name="Form 92406">
              <a:extLst>
                <a:ext uri="{FF2B5EF4-FFF2-40B4-BE49-F238E27FC236}">
                  <a16:creationId xmlns:a16="http://schemas.microsoft.com/office/drawing/2014/main" id="{E7A71EC1-46B9-42ED-99D7-4EEA2D44B9BC}"/>
                </a:ext>
              </a:extLst>
            </p:cNvPr>
            <p:cNvSpPr>
              <a:spLocks/>
            </p:cNvSpPr>
            <p:nvPr/>
          </p:nvSpPr>
          <p:spPr bwMode="auto">
            <a:xfrm>
              <a:off x="4272" y="288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28" name="Form 92407">
              <a:extLst>
                <a:ext uri="{FF2B5EF4-FFF2-40B4-BE49-F238E27FC236}">
                  <a16:creationId xmlns:a16="http://schemas.microsoft.com/office/drawing/2014/main" id="{DA0AE251-0172-485B-A4B3-F5CA8DB609E6}"/>
                </a:ext>
              </a:extLst>
            </p:cNvPr>
            <p:cNvSpPr>
              <a:spLocks/>
            </p:cNvSpPr>
            <p:nvPr/>
          </p:nvSpPr>
          <p:spPr bwMode="auto">
            <a:xfrm>
              <a:off x="4272" y="2785"/>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29" name="Form 92408">
              <a:extLst>
                <a:ext uri="{FF2B5EF4-FFF2-40B4-BE49-F238E27FC236}">
                  <a16:creationId xmlns:a16="http://schemas.microsoft.com/office/drawing/2014/main" id="{24219AB1-EA64-4447-8083-4EF44F5C87FB}"/>
                </a:ext>
              </a:extLst>
            </p:cNvPr>
            <p:cNvSpPr>
              <a:spLocks/>
            </p:cNvSpPr>
            <p:nvPr/>
          </p:nvSpPr>
          <p:spPr bwMode="auto">
            <a:xfrm>
              <a:off x="4272" y="2689"/>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30" name="Form 92409">
              <a:extLst>
                <a:ext uri="{FF2B5EF4-FFF2-40B4-BE49-F238E27FC236}">
                  <a16:creationId xmlns:a16="http://schemas.microsoft.com/office/drawing/2014/main" id="{BF2F6104-540B-4E43-80C0-14DE1D2CC10C}"/>
                </a:ext>
              </a:extLst>
            </p:cNvPr>
            <p:cNvSpPr>
              <a:spLocks/>
            </p:cNvSpPr>
            <p:nvPr/>
          </p:nvSpPr>
          <p:spPr bwMode="auto">
            <a:xfrm>
              <a:off x="4272" y="2593"/>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31" name="Form 92410">
              <a:extLst>
                <a:ext uri="{FF2B5EF4-FFF2-40B4-BE49-F238E27FC236}">
                  <a16:creationId xmlns:a16="http://schemas.microsoft.com/office/drawing/2014/main" id="{078F30B8-0F5D-4E57-B038-4DCB21CCB86C}"/>
                </a:ext>
              </a:extLst>
            </p:cNvPr>
            <p:cNvSpPr>
              <a:spLocks/>
            </p:cNvSpPr>
            <p:nvPr/>
          </p:nvSpPr>
          <p:spPr bwMode="auto">
            <a:xfrm>
              <a:off x="4272" y="2497"/>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3232" name="Form 92411">
              <a:extLst>
                <a:ext uri="{FF2B5EF4-FFF2-40B4-BE49-F238E27FC236}">
                  <a16:creationId xmlns:a16="http://schemas.microsoft.com/office/drawing/2014/main" id="{88FAEA4C-1FE8-4A70-9B94-F2BEE091C519}"/>
                </a:ext>
              </a:extLst>
            </p:cNvPr>
            <p:cNvSpPr>
              <a:spLocks/>
            </p:cNvSpPr>
            <p:nvPr/>
          </p:nvSpPr>
          <p:spPr bwMode="auto">
            <a:xfrm>
              <a:off x="4272" y="2401"/>
              <a:ext cx="96" cy="96"/>
            </a:xfrm>
            <a:custGeom>
              <a:avLst/>
              <a:gdLst>
                <a:gd name="T0" fmla="*/ 96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414" name="Form 92413">
            <a:extLst>
              <a:ext uri="{FF2B5EF4-FFF2-40B4-BE49-F238E27FC236}">
                <a16:creationId xmlns:a16="http://schemas.microsoft.com/office/drawing/2014/main" id="{F877F933-2466-43C9-A5D8-7F7C04AF2013}"/>
              </a:ext>
            </a:extLst>
          </p:cNvPr>
          <p:cNvSpPr>
            <a:spLocks noChangeArrowheads="1"/>
          </p:cNvSpPr>
          <p:nvPr/>
        </p:nvSpPr>
        <p:spPr bwMode="auto">
          <a:xfrm rot="10800000" flipH="1" flipV="1">
            <a:off x="6629400" y="6173788"/>
            <a:ext cx="381000" cy="533400"/>
          </a:xfrm>
          <a:custGeom>
            <a:avLst/>
            <a:gdLst>
              <a:gd name="T0" fmla="*/ 333375 w 21600"/>
              <a:gd name="T1" fmla="*/ 266700 h 21600"/>
              <a:gd name="T2" fmla="*/ 190500 w 21600"/>
              <a:gd name="T3" fmla="*/ 533400 h 21600"/>
              <a:gd name="T4" fmla="*/ 47625 w 21600"/>
              <a:gd name="T5" fmla="*/ 266700 h 21600"/>
              <a:gd name="T6" fmla="*/ 19050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pattFill prst="zigZag">
            <a:fgClr>
              <a:schemeClr val="folHlink"/>
            </a:fgClr>
            <a:bgClr>
              <a:schemeClr val="tx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wipe(up)">
                                      <p:cBhvr>
                                        <p:cTn id="7" dur="75"/>
                                        <p:tgtEl>
                                          <p:spTgt spid="921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7253"/>
                                        </p:tgtEl>
                                        <p:attrNameLst>
                                          <p:attrName>style.visibility</p:attrName>
                                        </p:attrNameLst>
                                      </p:cBhvr>
                                      <p:to>
                                        <p:strVal val="visible"/>
                                      </p:to>
                                    </p:set>
                                    <p:animEffect transition="in" filter="box(out)">
                                      <p:cBhvr>
                                        <p:cTn id="12" dur="500"/>
                                        <p:tgtEl>
                                          <p:spTgt spid="17253"/>
                                        </p:tgtEl>
                                      </p:cBhvr>
                                    </p:animEffect>
                                  </p:childTnLst>
                                  <p:subTnLst>
                                    <p:audio>
                                      <p:cMediaNode>
                                        <p:cTn display="0" masterRel="sameClick">
                                          <p:stCondLst>
                                            <p:cond evt="begin" delay="0">
                                              <p:tn val="10"/>
                                            </p:cond>
                                          </p:stCondLst>
                                          <p:endCondLst>
                                            <p:cond evt="onStopAudio" delay="0">
                                              <p:tgtEl>
                                                <p:sldTgt/>
                                              </p:tgtEl>
                                            </p:cond>
                                          </p:endCondLst>
                                        </p:cTn>
                                        <p:tgtEl>
                                          <p:sndTgt r:embed="rId3"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6154"/>
                                        </p:tgtEl>
                                        <p:attrNameLst>
                                          <p:attrName>style.visibility</p:attrName>
                                        </p:attrNameLst>
                                      </p:cBhvr>
                                      <p:to>
                                        <p:strVal val="visible"/>
                                      </p:to>
                                    </p:set>
                                    <p:animEffect transition="in" filter="box(out)">
                                      <p:cBhvr>
                                        <p:cTn id="17" dur="500"/>
                                        <p:tgtEl>
                                          <p:spTgt spid="26154"/>
                                        </p:tgtEl>
                                      </p:cBhvr>
                                    </p:animEffect>
                                  </p:childTnLst>
                                  <p:subTnLst>
                                    <p:audio>
                                      <p:cMediaNode>
                                        <p:cTn display="0" masterRel="sameClick">
                                          <p:stCondLst>
                                            <p:cond evt="begin" delay="0">
                                              <p:tn val="15"/>
                                            </p:cond>
                                          </p:stCondLst>
                                          <p:endCondLst>
                                            <p:cond evt="onStopAudio" delay="0">
                                              <p:tgtEl>
                                                <p:sldTgt/>
                                              </p:tgtEl>
                                            </p:cond>
                                          </p:endCondLst>
                                        </p:cTn>
                                        <p:tgtEl>
                                          <p:sndTgt r:embed="rId3"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205"/>
                                        </p:tgtEl>
                                        <p:attrNameLst>
                                          <p:attrName>style.visibility</p:attrName>
                                        </p:attrNameLst>
                                      </p:cBhvr>
                                      <p:to>
                                        <p:strVal val="visible"/>
                                      </p:to>
                                    </p:set>
                                    <p:animEffect transition="in" filter="wipe(down)">
                                      <p:cBhvr>
                                        <p:cTn id="22" dur="500"/>
                                        <p:tgtEl>
                                          <p:spTgt spid="922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4474"/>
                                        </p:tgtEl>
                                        <p:attrNameLst>
                                          <p:attrName>style.visibility</p:attrName>
                                        </p:attrNameLst>
                                      </p:cBhvr>
                                      <p:to>
                                        <p:strVal val="visible"/>
                                      </p:to>
                                    </p:set>
                                    <p:animEffect transition="in" filter="box(out)">
                                      <p:cBhvr>
                                        <p:cTn id="27" dur="500"/>
                                        <p:tgtEl>
                                          <p:spTgt spid="4474"/>
                                        </p:tgtEl>
                                      </p:cBhvr>
                                    </p:animEffect>
                                  </p:childTnLst>
                                  <p:subTnLst>
                                    <p:audio>
                                      <p:cMediaNode>
                                        <p:cTn display="0" masterRel="sameClick">
                                          <p:stCondLst>
                                            <p:cond evt="begin" delay="0">
                                              <p:tn val="25"/>
                                            </p:cond>
                                          </p:stCondLst>
                                          <p:endCondLst>
                                            <p:cond evt="onStopAudio" delay="0">
                                              <p:tgtEl>
                                                <p:sldTgt/>
                                              </p:tgtEl>
                                            </p:cond>
                                          </p:endCondLst>
                                        </p:cTn>
                                        <p:tgtEl>
                                          <p:sndTgt r:embed="rId3" name="Kamera"/>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0202"/>
                                        </p:tgtEl>
                                        <p:attrNameLst>
                                          <p:attrName>style.visibility</p:attrName>
                                        </p:attrNameLst>
                                      </p:cBhvr>
                                      <p:to>
                                        <p:strVal val="visible"/>
                                      </p:to>
                                    </p:set>
                                    <p:animEffect transition="in" filter="wipe(up)">
                                      <p:cBhvr>
                                        <p:cTn id="32" dur="500"/>
                                        <p:tgtEl>
                                          <p:spTgt spid="10202"/>
                                        </p:tgtEl>
                                      </p:cBhvr>
                                    </p:animEffect>
                                  </p:childTnLst>
                                  <p:subTnLst>
                                    <p:audio>
                                      <p:cMediaNode>
                                        <p:cTn display="0" masterRel="sameClick">
                                          <p:stCondLst>
                                            <p:cond evt="begin" delay="0">
                                              <p:tn val="30"/>
                                            </p:cond>
                                          </p:stCondLst>
                                          <p:endCondLst>
                                            <p:cond evt="onStopAudio" delay="0">
                                              <p:tgtEl>
                                                <p:sldTgt/>
                                              </p:tgtEl>
                                            </p:cond>
                                          </p:endCondLst>
                                        </p:cTn>
                                        <p:tgtEl>
                                          <p:sndTgt r:embed="rId4" name="J_SWIM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2239"/>
                                        </p:tgtEl>
                                        <p:attrNameLst>
                                          <p:attrName>style.visibility</p:attrName>
                                        </p:attrNameLst>
                                      </p:cBhvr>
                                      <p:to>
                                        <p:strVal val="visible"/>
                                      </p:to>
                                    </p:set>
                                    <p:animEffect transition="in" filter="wipe(down)">
                                      <p:cBhvr>
                                        <p:cTn id="37" dur="500"/>
                                        <p:tgtEl>
                                          <p:spTgt spid="922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9314"/>
                                        </p:tgtEl>
                                        <p:attrNameLst>
                                          <p:attrName>style.visibility</p:attrName>
                                        </p:attrNameLst>
                                      </p:cBhvr>
                                      <p:to>
                                        <p:strVal val="visible"/>
                                      </p:to>
                                    </p:set>
                                    <p:animEffect transition="in" filter="box(out)">
                                      <p:cBhvr>
                                        <p:cTn id="42" dur="500"/>
                                        <p:tgtEl>
                                          <p:spTgt spid="9314"/>
                                        </p:tgtEl>
                                      </p:cBhvr>
                                    </p:animEffect>
                                  </p:childTnLst>
                                  <p:subTnLst>
                                    <p:audio>
                                      <p:cMediaNode>
                                        <p:cTn display="0" masterRel="sameClick">
                                          <p:stCondLst>
                                            <p:cond evt="begin" delay="0">
                                              <p:tn val="40"/>
                                            </p:cond>
                                          </p:stCondLst>
                                          <p:endCondLst>
                                            <p:cond evt="onStopAudio" delay="0">
                                              <p:tgtEl>
                                                <p:sldTgt/>
                                              </p:tgtEl>
                                            </p:cond>
                                          </p:endCondLst>
                                        </p:cTn>
                                        <p:tgtEl>
                                          <p:sndTgt r:embed="rId3" name="Kamera"/>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7487"/>
                                        </p:tgtEl>
                                        <p:attrNameLst>
                                          <p:attrName>style.visibility</p:attrName>
                                        </p:attrNameLst>
                                      </p:cBhvr>
                                      <p:to>
                                        <p:strVal val="visible"/>
                                      </p:to>
                                    </p:set>
                                    <p:animEffect transition="in" filter="wipe(up)">
                                      <p:cBhvr>
                                        <p:cTn id="47" dur="500"/>
                                        <p:tgtEl>
                                          <p:spTgt spid="7487"/>
                                        </p:tgtEl>
                                      </p:cBhvr>
                                    </p:animEffect>
                                  </p:childTnLst>
                                  <p:subTnLst>
                                    <p:audio>
                                      <p:cMediaNode>
                                        <p:cTn display="0" masterRel="sameClick">
                                          <p:stCondLst>
                                            <p:cond evt="begin" delay="0">
                                              <p:tn val="45"/>
                                            </p:cond>
                                          </p:stCondLst>
                                          <p:endCondLst>
                                            <p:cond evt="onStopAudio" delay="0">
                                              <p:tgtEl>
                                                <p:sldTgt/>
                                              </p:tgtEl>
                                            </p:cond>
                                          </p:endCondLst>
                                        </p:cTn>
                                        <p:tgtEl>
                                          <p:sndTgt r:embed="rId4" name="J_SWIM1.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2274"/>
                                        </p:tgtEl>
                                        <p:attrNameLst>
                                          <p:attrName>style.visibility</p:attrName>
                                        </p:attrNameLst>
                                      </p:cBhvr>
                                      <p:to>
                                        <p:strVal val="visible"/>
                                      </p:to>
                                    </p:set>
                                    <p:animEffect transition="in" filter="wipe(down)">
                                      <p:cBhvr>
                                        <p:cTn id="52" dur="500"/>
                                        <p:tgtEl>
                                          <p:spTgt spid="922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nodeType="clickEffect">
                                  <p:stCondLst>
                                    <p:cond delay="0"/>
                                  </p:stCondLst>
                                  <p:childTnLst>
                                    <p:set>
                                      <p:cBhvr>
                                        <p:cTn id="56" dur="1" fill="hold">
                                          <p:stCondLst>
                                            <p:cond delay="0"/>
                                          </p:stCondLst>
                                        </p:cTn>
                                        <p:tgtEl>
                                          <p:spTgt spid="17773"/>
                                        </p:tgtEl>
                                        <p:attrNameLst>
                                          <p:attrName>style.visibility</p:attrName>
                                        </p:attrNameLst>
                                      </p:cBhvr>
                                      <p:to>
                                        <p:strVal val="visible"/>
                                      </p:to>
                                    </p:set>
                                    <p:animEffect transition="in" filter="box(out)">
                                      <p:cBhvr>
                                        <p:cTn id="57" dur="500"/>
                                        <p:tgtEl>
                                          <p:spTgt spid="17773"/>
                                        </p:tgtEl>
                                      </p:cBhvr>
                                    </p:animEffect>
                                  </p:childTnLst>
                                  <p:subTnLst>
                                    <p:audio>
                                      <p:cMediaNode>
                                        <p:cTn display="0" masterRel="sameClick">
                                          <p:stCondLst>
                                            <p:cond evt="begin" delay="0">
                                              <p:tn val="55"/>
                                            </p:cond>
                                          </p:stCondLst>
                                          <p:endCondLst>
                                            <p:cond evt="onStopAudio" delay="0">
                                              <p:tgtEl>
                                                <p:sldTgt/>
                                              </p:tgtEl>
                                            </p:cond>
                                          </p:endCondLst>
                                        </p:cTn>
                                        <p:tgtEl>
                                          <p:sndTgt r:embed="rId3" name="Kamera"/>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29213"/>
                                        </p:tgtEl>
                                        <p:attrNameLst>
                                          <p:attrName>style.visibility</p:attrName>
                                        </p:attrNameLst>
                                      </p:cBhvr>
                                      <p:to>
                                        <p:strVal val="visible"/>
                                      </p:to>
                                    </p:set>
                                    <p:animEffect transition="in" filter="wipe(up)">
                                      <p:cBhvr>
                                        <p:cTn id="62" dur="500"/>
                                        <p:tgtEl>
                                          <p:spTgt spid="29213"/>
                                        </p:tgtEl>
                                      </p:cBhvr>
                                    </p:animEffect>
                                  </p:childTnLst>
                                  <p:subTnLst>
                                    <p:audio>
                                      <p:cMediaNode>
                                        <p:cTn display="0" masterRel="sameClick">
                                          <p:stCondLst>
                                            <p:cond evt="begin" delay="0">
                                              <p:tn val="60"/>
                                            </p:cond>
                                          </p:stCondLst>
                                          <p:endCondLst>
                                            <p:cond evt="onStopAudio" delay="0">
                                              <p:tgtEl>
                                                <p:sldTgt/>
                                              </p:tgtEl>
                                            </p:cond>
                                          </p:endCondLst>
                                        </p:cTn>
                                        <p:tgtEl>
                                          <p:sndTgt r:embed="rId4" name="J_SWIM1.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2309"/>
                                        </p:tgtEl>
                                        <p:attrNameLst>
                                          <p:attrName>style.visibility</p:attrName>
                                        </p:attrNameLst>
                                      </p:cBhvr>
                                      <p:to>
                                        <p:strVal val="visible"/>
                                      </p:to>
                                    </p:set>
                                    <p:animEffect transition="in" filter="wipe(down)">
                                      <p:cBhvr>
                                        <p:cTn id="67" dur="500"/>
                                        <p:tgtEl>
                                          <p:spTgt spid="9230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nodeType="clickEffect">
                                  <p:stCondLst>
                                    <p:cond delay="0"/>
                                  </p:stCondLst>
                                  <p:childTnLst>
                                    <p:set>
                                      <p:cBhvr>
                                        <p:cTn id="71" dur="1" fill="hold">
                                          <p:stCondLst>
                                            <p:cond delay="0"/>
                                          </p:stCondLst>
                                        </p:cTn>
                                        <p:tgtEl>
                                          <p:spTgt spid="30527"/>
                                        </p:tgtEl>
                                        <p:attrNameLst>
                                          <p:attrName>style.visibility</p:attrName>
                                        </p:attrNameLst>
                                      </p:cBhvr>
                                      <p:to>
                                        <p:strVal val="visible"/>
                                      </p:to>
                                    </p:set>
                                    <p:animEffect transition="in" filter="box(out)">
                                      <p:cBhvr>
                                        <p:cTn id="72" dur="500"/>
                                        <p:tgtEl>
                                          <p:spTgt spid="30527"/>
                                        </p:tgtEl>
                                      </p:cBhvr>
                                    </p:animEffect>
                                  </p:childTnLst>
                                  <p:subTnLst>
                                    <p:audio>
                                      <p:cMediaNode>
                                        <p:cTn display="0" masterRel="sameClick">
                                          <p:stCondLst>
                                            <p:cond evt="begin" delay="0">
                                              <p:tn val="70"/>
                                            </p:cond>
                                          </p:stCondLst>
                                          <p:endCondLst>
                                            <p:cond evt="onStopAudio" delay="0">
                                              <p:tgtEl>
                                                <p:sldTgt/>
                                              </p:tgtEl>
                                            </p:cond>
                                          </p:endCondLst>
                                        </p:cTn>
                                        <p:tgtEl>
                                          <p:sndTgt r:embed="rId3" name="Kamera"/>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31003"/>
                                        </p:tgtEl>
                                        <p:attrNameLst>
                                          <p:attrName>style.visibility</p:attrName>
                                        </p:attrNameLst>
                                      </p:cBhvr>
                                      <p:to>
                                        <p:strVal val="visible"/>
                                      </p:to>
                                    </p:set>
                                    <p:animEffect transition="in" filter="wipe(up)">
                                      <p:cBhvr>
                                        <p:cTn id="77" dur="500"/>
                                        <p:tgtEl>
                                          <p:spTgt spid="31003"/>
                                        </p:tgtEl>
                                      </p:cBhvr>
                                    </p:animEffect>
                                  </p:childTnLst>
                                  <p:subTnLst>
                                    <p:audio>
                                      <p:cMediaNode>
                                        <p:cTn display="0" masterRel="sameClick">
                                          <p:stCondLst>
                                            <p:cond evt="begin" delay="0">
                                              <p:tn val="75"/>
                                            </p:cond>
                                          </p:stCondLst>
                                          <p:endCondLst>
                                            <p:cond evt="onStopAudio" delay="0">
                                              <p:tgtEl>
                                                <p:sldTgt/>
                                              </p:tgtEl>
                                            </p:cond>
                                          </p:endCondLst>
                                        </p:cTn>
                                        <p:tgtEl>
                                          <p:sndTgt r:embed="rId4" name="J_SWIM1.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2344"/>
                                        </p:tgtEl>
                                        <p:attrNameLst>
                                          <p:attrName>style.visibility</p:attrName>
                                        </p:attrNameLst>
                                      </p:cBhvr>
                                      <p:to>
                                        <p:strVal val="visible"/>
                                      </p:to>
                                    </p:set>
                                    <p:animEffect transition="in" filter="wipe(down)">
                                      <p:cBhvr>
                                        <p:cTn id="82" dur="500"/>
                                        <p:tgtEl>
                                          <p:spTgt spid="9234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nodeType="clickEffect">
                                  <p:stCondLst>
                                    <p:cond delay="0"/>
                                  </p:stCondLst>
                                  <p:childTnLst>
                                    <p:set>
                                      <p:cBhvr>
                                        <p:cTn id="86" dur="1" fill="hold">
                                          <p:stCondLst>
                                            <p:cond delay="0"/>
                                          </p:stCondLst>
                                        </p:cTn>
                                        <p:tgtEl>
                                          <p:spTgt spid="22725"/>
                                        </p:tgtEl>
                                        <p:attrNameLst>
                                          <p:attrName>style.visibility</p:attrName>
                                        </p:attrNameLst>
                                      </p:cBhvr>
                                      <p:to>
                                        <p:strVal val="visible"/>
                                      </p:to>
                                    </p:set>
                                    <p:animEffect transition="in" filter="box(out)">
                                      <p:cBhvr>
                                        <p:cTn id="87" dur="500"/>
                                        <p:tgtEl>
                                          <p:spTgt spid="22725"/>
                                        </p:tgtEl>
                                      </p:cBhvr>
                                    </p:animEffect>
                                  </p:childTnLst>
                                  <p:subTnLst>
                                    <p:audio>
                                      <p:cMediaNode>
                                        <p:cTn display="0" masterRel="sameClick">
                                          <p:stCondLst>
                                            <p:cond evt="begin" delay="0">
                                              <p:tn val="85"/>
                                            </p:cond>
                                          </p:stCondLst>
                                          <p:endCondLst>
                                            <p:cond evt="onStopAudio" delay="0">
                                              <p:tgtEl>
                                                <p:sldTgt/>
                                              </p:tgtEl>
                                            </p:cond>
                                          </p:endCondLst>
                                        </p:cTn>
                                        <p:tgtEl>
                                          <p:sndTgt r:embed="rId3" name="Kamera"/>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nodeType="clickEffect">
                                  <p:stCondLst>
                                    <p:cond delay="0"/>
                                  </p:stCondLst>
                                  <p:childTnLst>
                                    <p:set>
                                      <p:cBhvr>
                                        <p:cTn id="91" dur="1" fill="hold">
                                          <p:stCondLst>
                                            <p:cond delay="0"/>
                                          </p:stCondLst>
                                        </p:cTn>
                                        <p:tgtEl>
                                          <p:spTgt spid="19187"/>
                                        </p:tgtEl>
                                        <p:attrNameLst>
                                          <p:attrName>style.visibility</p:attrName>
                                        </p:attrNameLst>
                                      </p:cBhvr>
                                      <p:to>
                                        <p:strVal val="visible"/>
                                      </p:to>
                                    </p:set>
                                    <p:animEffect transition="in" filter="wipe(up)">
                                      <p:cBhvr>
                                        <p:cTn id="92" dur="500"/>
                                        <p:tgtEl>
                                          <p:spTgt spid="19187"/>
                                        </p:tgtEl>
                                      </p:cBhvr>
                                    </p:animEffect>
                                  </p:childTnLst>
                                  <p:subTnLst>
                                    <p:audio>
                                      <p:cMediaNode>
                                        <p:cTn display="0" masterRel="sameClick">
                                          <p:stCondLst>
                                            <p:cond evt="begin" delay="0">
                                              <p:tn val="90"/>
                                            </p:cond>
                                          </p:stCondLst>
                                          <p:endCondLst>
                                            <p:cond evt="onStopAudio" delay="0">
                                              <p:tgtEl>
                                                <p:sldTgt/>
                                              </p:tgtEl>
                                            </p:cond>
                                          </p:endCondLst>
                                        </p:cTn>
                                        <p:tgtEl>
                                          <p:sndTgt r:embed="rId4" name="J_SWIM1.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92379"/>
                                        </p:tgtEl>
                                        <p:attrNameLst>
                                          <p:attrName>style.visibility</p:attrName>
                                        </p:attrNameLst>
                                      </p:cBhvr>
                                      <p:to>
                                        <p:strVal val="visible"/>
                                      </p:to>
                                    </p:set>
                                    <p:animEffect transition="in" filter="wipe(down)">
                                      <p:cBhvr>
                                        <p:cTn id="97" dur="500"/>
                                        <p:tgtEl>
                                          <p:spTgt spid="923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32" fill="hold" nodeType="clickEffect">
                                  <p:stCondLst>
                                    <p:cond delay="0"/>
                                  </p:stCondLst>
                                  <p:childTnLst>
                                    <p:set>
                                      <p:cBhvr>
                                        <p:cTn id="101" dur="1" fill="hold">
                                          <p:stCondLst>
                                            <p:cond delay="0"/>
                                          </p:stCondLst>
                                        </p:cTn>
                                        <p:tgtEl>
                                          <p:spTgt spid="14270"/>
                                        </p:tgtEl>
                                        <p:attrNameLst>
                                          <p:attrName>style.visibility</p:attrName>
                                        </p:attrNameLst>
                                      </p:cBhvr>
                                      <p:to>
                                        <p:strVal val="visible"/>
                                      </p:to>
                                    </p:set>
                                    <p:animEffect transition="in" filter="box(out)">
                                      <p:cBhvr>
                                        <p:cTn id="102" dur="500"/>
                                        <p:tgtEl>
                                          <p:spTgt spid="14270"/>
                                        </p:tgtEl>
                                      </p:cBhvr>
                                    </p:animEffect>
                                  </p:childTnLst>
                                  <p:subTnLst>
                                    <p:audio>
                                      <p:cMediaNode>
                                        <p:cTn display="0" masterRel="sameClick">
                                          <p:stCondLst>
                                            <p:cond evt="begin" delay="0">
                                              <p:tn val="100"/>
                                            </p:cond>
                                          </p:stCondLst>
                                          <p:endCondLst>
                                            <p:cond evt="onStopAudio" delay="0">
                                              <p:tgtEl>
                                                <p:sldTgt/>
                                              </p:tgtEl>
                                            </p:cond>
                                          </p:endCondLst>
                                        </p:cTn>
                                        <p:tgtEl>
                                          <p:sndTgt r:embed="rId3" name="Kamera"/>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1" fill="hold" nodeType="clickEffect">
                                  <p:stCondLst>
                                    <p:cond delay="0"/>
                                  </p:stCondLst>
                                  <p:childTnLst>
                                    <p:set>
                                      <p:cBhvr>
                                        <p:cTn id="106" dur="1" fill="hold">
                                          <p:stCondLst>
                                            <p:cond delay="0"/>
                                          </p:stCondLst>
                                        </p:cTn>
                                        <p:tgtEl>
                                          <p:spTgt spid="7285"/>
                                        </p:tgtEl>
                                        <p:attrNameLst>
                                          <p:attrName>style.visibility</p:attrName>
                                        </p:attrNameLst>
                                      </p:cBhvr>
                                      <p:to>
                                        <p:strVal val="visible"/>
                                      </p:to>
                                    </p:set>
                                    <p:animEffect transition="in" filter="wipe(up)">
                                      <p:cBhvr>
                                        <p:cTn id="107" dur="500"/>
                                        <p:tgtEl>
                                          <p:spTgt spid="7285"/>
                                        </p:tgtEl>
                                      </p:cBhvr>
                                    </p:animEffect>
                                  </p:childTnLst>
                                  <p:subTnLst>
                                    <p:audio>
                                      <p:cMediaNode>
                                        <p:cTn display="0" masterRel="sameClick">
                                          <p:stCondLst>
                                            <p:cond evt="begin" delay="0">
                                              <p:tn val="105"/>
                                            </p:cond>
                                          </p:stCondLst>
                                          <p:endCondLst>
                                            <p:cond evt="onStopAudio" delay="0">
                                              <p:tgtEl>
                                                <p:sldTgt/>
                                              </p:tgtEl>
                                            </p:cond>
                                          </p:endCondLst>
                                        </p:cTn>
                                        <p:tgtEl>
                                          <p:sndTgt r:embed="rId4" name="J_SWIM1.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92414"/>
                                        </p:tgtEl>
                                        <p:attrNameLst>
                                          <p:attrName>style.visibility</p:attrName>
                                        </p:attrNameLst>
                                      </p:cBhvr>
                                      <p:to>
                                        <p:strVal val="visible"/>
                                      </p:to>
                                    </p:set>
                                    <p:animEffect transition="in" filter="wipe(down)">
                                      <p:cBhvr>
                                        <p:cTn id="112" dur="500"/>
                                        <p:tgtEl>
                                          <p:spTgt spid="92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P spid="92205" grpId="0" animBg="1"/>
      <p:bldP spid="92239" grpId="0" animBg="1"/>
      <p:bldP spid="92274" grpId="0" animBg="1"/>
      <p:bldP spid="92309" grpId="0" animBg="1"/>
      <p:bldP spid="92344" grpId="0" animBg="1"/>
      <p:bldP spid="92379" grpId="0" animBg="1"/>
      <p:bldP spid="924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hteck 93184">
            <a:extLst>
              <a:ext uri="{FF2B5EF4-FFF2-40B4-BE49-F238E27FC236}">
                <a16:creationId xmlns:a16="http://schemas.microsoft.com/office/drawing/2014/main" id="{7B15D889-3039-41A2-8922-3A3DD0F78FFE}"/>
              </a:ext>
            </a:extLst>
          </p:cNvPr>
          <p:cNvSpPr>
            <a:spLocks noChangeArrowheads="1"/>
          </p:cNvSpPr>
          <p:nvPr/>
        </p:nvSpPr>
        <p:spPr bwMode="auto">
          <a:xfrm>
            <a:off x="1371600" y="381000"/>
            <a:ext cx="75438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6 röhrchen in einer reihe aufstellen und auf die röhrchen den  jeweiligen Verdünnungsfaktor schreiben.</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(der Faktor  gibt  Grad der Verdünnung der Ausgangskon-zentration an) : erstes  Röhrchen mit “10</a:t>
            </a:r>
            <a:r>
              <a:rPr lang="de-DE" altLang="de-DE" baseline="30000">
                <a:latin typeface="Times New Roman" panose="02020603050405020304" pitchFamily="18" charset="0"/>
              </a:rPr>
              <a:t>-1</a:t>
            </a:r>
            <a:r>
              <a:rPr lang="de-DE" altLang="de-DE">
                <a:latin typeface="Times New Roman" panose="02020603050405020304" pitchFamily="18" charset="0"/>
              </a:rPr>
              <a:t>” zweites  Röhr-chen “10</a:t>
            </a:r>
            <a:r>
              <a:rPr lang="de-DE" altLang="de-DE" baseline="30000">
                <a:latin typeface="Times New Roman" panose="02020603050405020304" pitchFamily="18" charset="0"/>
              </a:rPr>
              <a:t>-2</a:t>
            </a:r>
            <a:r>
              <a:rPr lang="de-DE" altLang="de-DE">
                <a:latin typeface="Times New Roman" panose="02020603050405020304" pitchFamily="18" charset="0"/>
              </a:rPr>
              <a:t>” usw. bis “10</a:t>
            </a:r>
            <a:r>
              <a:rPr lang="de-DE" altLang="de-DE" baseline="30000">
                <a:latin typeface="Times New Roman" panose="02020603050405020304" pitchFamily="18" charset="0"/>
              </a:rPr>
              <a:t>-6</a:t>
            </a:r>
            <a:r>
              <a:rPr lang="de-DE" altLang="de-DE">
                <a:latin typeface="Times New Roman" panose="02020603050405020304" pitchFamily="18" charset="0"/>
              </a:rPr>
              <a:t>” beschriften.</a:t>
            </a:r>
          </a:p>
          <a:p>
            <a:pPr>
              <a:spcBef>
                <a:spcPct val="50000"/>
              </a:spcBef>
            </a:pPr>
            <a:r>
              <a:rPr lang="de-DE" altLang="de-DE">
                <a:latin typeface="Times New Roman" panose="02020603050405020304" pitchFamily="18" charset="0"/>
              </a:rPr>
              <a:t>- Die zu untersuchende Probe  kräftig schütteln, um eine  gleichmäßige verteilung der Mikroorganismen zu erhalten.</a:t>
            </a:r>
          </a:p>
          <a:p>
            <a:pPr>
              <a:spcBef>
                <a:spcPct val="50000"/>
              </a:spcBef>
            </a:pPr>
            <a:r>
              <a:rPr lang="de-DE" altLang="de-DE">
                <a:latin typeface="Times New Roman" panose="02020603050405020304" pitchFamily="18" charset="0"/>
              </a:rPr>
              <a:t>- Mit einer sterilen 1ml - Pipette  genau 1,00 ml  der zu untersuchenden Probe in das Röhrchen “10</a:t>
            </a:r>
            <a:r>
              <a:rPr lang="de-DE" altLang="de-DE" baseline="30000">
                <a:latin typeface="Times New Roman" panose="02020603050405020304" pitchFamily="18" charset="0"/>
              </a:rPr>
              <a:t>-1</a:t>
            </a:r>
            <a:r>
              <a:rPr lang="de-DE" altLang="de-DE">
                <a:latin typeface="Times New Roman" panose="02020603050405020304" pitchFamily="18" charset="0"/>
              </a:rPr>
              <a:t>”  pipettieren.</a:t>
            </a:r>
          </a:p>
          <a:p>
            <a:pPr>
              <a:spcBef>
                <a:spcPct val="50000"/>
              </a:spcBef>
            </a:pPr>
            <a:r>
              <a:rPr lang="de-DE" altLang="de-DE">
                <a:latin typeface="Times New Roman" panose="02020603050405020304" pitchFamily="18" charset="0"/>
              </a:rPr>
              <a:t>- den Inhalt des Röhrchens “10</a:t>
            </a:r>
            <a:r>
              <a:rPr lang="de-DE" altLang="de-DE" baseline="30000">
                <a:latin typeface="Times New Roman" panose="02020603050405020304" pitchFamily="18" charset="0"/>
              </a:rPr>
              <a:t>-1</a:t>
            </a:r>
            <a:r>
              <a:rPr lang="de-DE" altLang="de-DE">
                <a:latin typeface="Times New Roman" panose="02020603050405020304" pitchFamily="18" charset="0"/>
              </a:rPr>
              <a:t>”  durch schütteln gut durchmischen, um eine gleichmäßige Verteilung der einpipettierten Mikroorganismen zu erreichen.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93185">
                                            <p:txEl>
                                              <p:pRg st="0" end="0"/>
                                            </p:txEl>
                                          </p:spTgt>
                                        </p:tgtEl>
                                        <p:attrNameLst>
                                          <p:attrName>style.visibility</p:attrName>
                                        </p:attrNameLst>
                                      </p:cBhvr>
                                      <p:to>
                                        <p:strVal val="visible"/>
                                      </p:to>
                                    </p:set>
                                    <p:anim calcmode="lin" valueType="num">
                                      <p:cBhvr additive="base">
                                        <p:cTn id="7" dur="300" fill="hold"/>
                                        <p:tgtEl>
                                          <p:spTgt spid="9318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9318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93185">
                                            <p:txEl>
                                              <p:pRg st="2" end="2"/>
                                            </p:txEl>
                                          </p:spTgt>
                                        </p:tgtEl>
                                        <p:attrNameLst>
                                          <p:attrName>style.visibility</p:attrName>
                                        </p:attrNameLst>
                                      </p:cBhvr>
                                      <p:to>
                                        <p:strVal val="visible"/>
                                      </p:to>
                                    </p:set>
                                    <p:anim calcmode="lin" valueType="num">
                                      <p:cBhvr additive="base">
                                        <p:cTn id="13" dur="300" fill="hold"/>
                                        <p:tgtEl>
                                          <p:spTgt spid="93185">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9318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93185">
                                            <p:txEl>
                                              <p:pRg st="3" end="3"/>
                                            </p:txEl>
                                          </p:spTgt>
                                        </p:tgtEl>
                                        <p:attrNameLst>
                                          <p:attrName>style.visibility</p:attrName>
                                        </p:attrNameLst>
                                      </p:cBhvr>
                                      <p:to>
                                        <p:strVal val="visible"/>
                                      </p:to>
                                    </p:set>
                                    <p:anim calcmode="lin" valueType="num">
                                      <p:cBhvr additive="base">
                                        <p:cTn id="19" dur="300" fill="hold"/>
                                        <p:tgtEl>
                                          <p:spTgt spid="93185">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9318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93185">
                                            <p:txEl>
                                              <p:pRg st="4" end="4"/>
                                            </p:txEl>
                                          </p:spTgt>
                                        </p:tgtEl>
                                        <p:attrNameLst>
                                          <p:attrName>style.visibility</p:attrName>
                                        </p:attrNameLst>
                                      </p:cBhvr>
                                      <p:to>
                                        <p:strVal val="visible"/>
                                      </p:to>
                                    </p:set>
                                    <p:anim calcmode="lin" valueType="num">
                                      <p:cBhvr additive="base">
                                        <p:cTn id="25" dur="300" fill="hold"/>
                                        <p:tgtEl>
                                          <p:spTgt spid="93185">
                                            <p:txEl>
                                              <p:pRg st="4" end="4"/>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9318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93185">
                                            <p:txEl>
                                              <p:pRg st="5" end="5"/>
                                            </p:txEl>
                                          </p:spTgt>
                                        </p:tgtEl>
                                        <p:attrNameLst>
                                          <p:attrName>style.visibility</p:attrName>
                                        </p:attrNameLst>
                                      </p:cBhvr>
                                      <p:to>
                                        <p:strVal val="visible"/>
                                      </p:to>
                                    </p:set>
                                    <p:anim calcmode="lin" valueType="num">
                                      <p:cBhvr additive="base">
                                        <p:cTn id="31" dur="300" fill="hold"/>
                                        <p:tgtEl>
                                          <p:spTgt spid="93185">
                                            <p:txEl>
                                              <p:pRg st="5" end="5"/>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9318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Form 11264">
            <a:extLst>
              <a:ext uri="{FF2B5EF4-FFF2-40B4-BE49-F238E27FC236}">
                <a16:creationId xmlns:a16="http://schemas.microsoft.com/office/drawing/2014/main" id="{0D928BFA-8481-4BB6-9AB8-6BFC4D08223A}"/>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ferner zu beachten</a:t>
            </a:r>
          </a:p>
        </p:txBody>
      </p:sp>
      <p:sp>
        <p:nvSpPr>
          <p:cNvPr id="11266" name="Form 11265">
            <a:extLst>
              <a:ext uri="{FF2B5EF4-FFF2-40B4-BE49-F238E27FC236}">
                <a16:creationId xmlns:a16="http://schemas.microsoft.com/office/drawing/2014/main" id="{E2147ADF-BD8C-4FE1-8D69-7913BDD61F88}"/>
              </a:ext>
            </a:extLst>
          </p:cNvPr>
          <p:cNvSpPr>
            <a:spLocks noGrp="1" noChangeArrowheads="1"/>
          </p:cNvSpPr>
          <p:nvPr>
            <p:ph type="body" idx="1"/>
          </p:nvPr>
        </p:nvSpPr>
        <p:spPr>
          <a:noFill/>
        </p:spPr>
        <p:txBody>
          <a:bodyPr/>
          <a:lstStyle/>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benutzte Pipetten nicht auf den tisch legen, sondern in die dafür vorgesehenen Gefäße stellen.</a:t>
            </a:r>
          </a:p>
          <a:p>
            <a:pPr defTabSz="914400">
              <a:buClr>
                <a:schemeClr val="accent2"/>
              </a:buClr>
              <a:buSzPct val="75000"/>
              <a:buFont typeface="Monotype Sorts" charset="2"/>
              <a:buChar char="n"/>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bewachsene Platten und flüssigkulturen vor dem entsorgen autoklavieren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up)">
                                      <p:cBhvr>
                                        <p:cTn id="7" dur="75"/>
                                        <p:tgtEl>
                                          <p:spTgt spid="112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wipe(up)">
                                      <p:cBhvr>
                                        <p:cTn id="12" dur="75"/>
                                        <p:tgtEl>
                                          <p:spTgt spid="1126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hteck 94208">
            <a:extLst>
              <a:ext uri="{FF2B5EF4-FFF2-40B4-BE49-F238E27FC236}">
                <a16:creationId xmlns:a16="http://schemas.microsoft.com/office/drawing/2014/main" id="{194EC09E-8973-4075-96F6-E7C270610B65}"/>
              </a:ext>
            </a:extLst>
          </p:cNvPr>
          <p:cNvSpPr>
            <a:spLocks noChangeArrowheads="1"/>
          </p:cNvSpPr>
          <p:nvPr/>
        </p:nvSpPr>
        <p:spPr bwMode="auto">
          <a:xfrm>
            <a:off x="1295400" y="1588"/>
            <a:ext cx="75438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latin typeface="Times New Roman" panose="02020603050405020304" pitchFamily="18" charset="0"/>
              </a:rPr>
              <a:t>Dieser Vorgang ist äußerst wichtig und darf auf keinen fall vergessen werden, andernfalls  sind die nachfolgenden Verdünnungsschritte  sinnlos, da eine “Zufallskonzentration” weiter verdünnt wird.</a:t>
            </a:r>
          </a:p>
          <a:p>
            <a:pPr>
              <a:spcBef>
                <a:spcPct val="50000"/>
              </a:spcBef>
            </a:pPr>
            <a:r>
              <a:rPr lang="de-DE" altLang="de-DE">
                <a:latin typeface="Times New Roman" panose="02020603050405020304" pitchFamily="18" charset="0"/>
              </a:rPr>
              <a:t>- Mit neuer , steriler Pipette aus Röhrchen ”10</a:t>
            </a:r>
            <a:r>
              <a:rPr lang="de-DE" altLang="de-DE" baseline="30000">
                <a:latin typeface="Times New Roman" panose="02020603050405020304" pitchFamily="18" charset="0"/>
              </a:rPr>
              <a:t>-1</a:t>
            </a:r>
            <a:r>
              <a:rPr lang="de-DE" altLang="de-DE">
                <a:latin typeface="Times New Roman" panose="02020603050405020304" pitchFamily="18" charset="0"/>
              </a:rPr>
              <a:t>”  genau 1,oo ml entnehmen und in das Röhrchen “10</a:t>
            </a:r>
            <a:r>
              <a:rPr lang="de-DE" altLang="de-DE" baseline="30000">
                <a:latin typeface="Times New Roman" panose="02020603050405020304" pitchFamily="18" charset="0"/>
              </a:rPr>
              <a:t>-2</a:t>
            </a:r>
            <a:r>
              <a:rPr lang="de-DE" altLang="de-DE">
                <a:latin typeface="Times New Roman" panose="02020603050405020304" pitchFamily="18" charset="0"/>
              </a:rPr>
              <a:t>” pipettieren.</a:t>
            </a:r>
          </a:p>
          <a:p>
            <a:pPr>
              <a:spcBef>
                <a:spcPct val="50000"/>
              </a:spcBef>
            </a:pPr>
            <a:r>
              <a:rPr lang="de-DE" altLang="de-DE">
                <a:latin typeface="Times New Roman" panose="02020603050405020304" pitchFamily="18" charset="0"/>
              </a:rPr>
              <a:t>- den Inhalt des Röhrchens “10</a:t>
            </a:r>
            <a:r>
              <a:rPr lang="de-DE" altLang="de-DE" baseline="30000">
                <a:latin typeface="Times New Roman" panose="02020603050405020304" pitchFamily="18" charset="0"/>
              </a:rPr>
              <a:t>-2</a:t>
            </a:r>
            <a:r>
              <a:rPr lang="de-DE" altLang="de-DE">
                <a:latin typeface="Times New Roman" panose="02020603050405020304" pitchFamily="18" charset="0"/>
              </a:rPr>
              <a:t>” durch schütteln gut durchmischen</a:t>
            </a:r>
          </a:p>
          <a:p>
            <a:pPr>
              <a:spcBef>
                <a:spcPct val="50000"/>
              </a:spcBef>
            </a:pPr>
            <a:r>
              <a:rPr lang="de-DE" altLang="de-DE">
                <a:latin typeface="Times New Roman" panose="02020603050405020304" pitchFamily="18" charset="0"/>
              </a:rPr>
              <a:t>- Mit neuer , steriler Pipette  1,00 ml in das Röhrchen      “10</a:t>
            </a:r>
            <a:r>
              <a:rPr lang="de-DE" altLang="de-DE" baseline="30000">
                <a:latin typeface="Times New Roman" panose="02020603050405020304" pitchFamily="18" charset="0"/>
              </a:rPr>
              <a:t>-3</a:t>
            </a:r>
            <a:r>
              <a:rPr lang="de-DE" altLang="de-DE">
                <a:latin typeface="Times New Roman" panose="02020603050405020304" pitchFamily="18" charset="0"/>
              </a:rPr>
              <a:t>” pipettieren.</a:t>
            </a:r>
          </a:p>
          <a:p>
            <a:pPr>
              <a:spcBef>
                <a:spcPct val="50000"/>
              </a:spcBef>
            </a:pPr>
            <a:r>
              <a:rPr lang="de-DE" altLang="de-DE">
                <a:latin typeface="Times New Roman" panose="02020603050405020304" pitchFamily="18" charset="0"/>
              </a:rPr>
              <a:t>- In gleiche Weise  so weiter  mit den übrigen Röhrchen  bis    “10</a:t>
            </a:r>
            <a:r>
              <a:rPr lang="de-DE" altLang="de-DE" baseline="30000">
                <a:latin typeface="Times New Roman" panose="02020603050405020304" pitchFamily="18" charset="0"/>
              </a:rPr>
              <a:t>-6</a:t>
            </a:r>
            <a:r>
              <a:rPr lang="de-DE" altLang="de-DE">
                <a:latin typeface="Times New Roman" panose="02020603050405020304" pitchFamily="18" charset="0"/>
              </a:rPr>
              <a:t>” verfahren. Nie ds Schütteln der Röhrchen vor der Flüssigkeitsentnahme vergessen !</a:t>
            </a:r>
          </a:p>
          <a:p>
            <a:pPr>
              <a:spcBef>
                <a:spcPct val="50000"/>
              </a:spcBef>
            </a:pPr>
            <a:r>
              <a:rPr lang="de-DE" altLang="de-DE">
                <a:latin typeface="Times New Roman" panose="02020603050405020304" pitchFamily="18" charset="0"/>
              </a:rPr>
              <a:t>- für die Gußplattenmethode von den Verdünnungsstufen 10</a:t>
            </a:r>
            <a:r>
              <a:rPr lang="de-DE" altLang="de-DE" baseline="30000">
                <a:latin typeface="Times New Roman" panose="02020603050405020304" pitchFamily="18" charset="0"/>
              </a:rPr>
              <a:t>-6</a:t>
            </a:r>
            <a:r>
              <a:rPr lang="de-DE" altLang="de-DE">
                <a:latin typeface="Times New Roman" panose="02020603050405020304" pitchFamily="18" charset="0"/>
              </a:rPr>
              <a:t>, 10</a:t>
            </a:r>
            <a:r>
              <a:rPr lang="de-DE" altLang="de-DE" baseline="30000">
                <a:latin typeface="Times New Roman" panose="02020603050405020304" pitchFamily="18" charset="0"/>
              </a:rPr>
              <a:t>-5  </a:t>
            </a:r>
            <a:r>
              <a:rPr lang="de-DE" altLang="de-DE">
                <a:latin typeface="Times New Roman" panose="02020603050405020304" pitchFamily="18" charset="0"/>
              </a:rPr>
              <a:t>und 10</a:t>
            </a:r>
            <a:r>
              <a:rPr lang="de-DE" altLang="de-DE" baseline="30000">
                <a:latin typeface="Times New Roman" panose="02020603050405020304" pitchFamily="18" charset="0"/>
              </a:rPr>
              <a:t>-4</a:t>
            </a:r>
            <a:r>
              <a:rPr lang="de-DE" altLang="de-DE">
                <a:latin typeface="Times New Roman" panose="02020603050405020304" pitchFamily="18" charset="0"/>
              </a:rPr>
              <a:t> je 2* 1 ml in die zuvor beschrifteten  Petrischalen geben ( 6 Schalen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94209">
                                            <p:txEl>
                                              <p:pRg st="0" end="0"/>
                                            </p:txEl>
                                          </p:spTgt>
                                        </p:tgtEl>
                                        <p:attrNameLst>
                                          <p:attrName>style.visibility</p:attrName>
                                        </p:attrNameLst>
                                      </p:cBhvr>
                                      <p:to>
                                        <p:strVal val="visible"/>
                                      </p:to>
                                    </p:set>
                                    <p:anim calcmode="lin" valueType="num">
                                      <p:cBhvr additive="base">
                                        <p:cTn id="7" dur="300" fill="hold"/>
                                        <p:tgtEl>
                                          <p:spTgt spid="94209">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942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94209">
                                            <p:txEl>
                                              <p:pRg st="1" end="1"/>
                                            </p:txEl>
                                          </p:spTgt>
                                        </p:tgtEl>
                                        <p:attrNameLst>
                                          <p:attrName>style.visibility</p:attrName>
                                        </p:attrNameLst>
                                      </p:cBhvr>
                                      <p:to>
                                        <p:strVal val="visible"/>
                                      </p:to>
                                    </p:set>
                                    <p:anim calcmode="lin" valueType="num">
                                      <p:cBhvr additive="base">
                                        <p:cTn id="13" dur="300" fill="hold"/>
                                        <p:tgtEl>
                                          <p:spTgt spid="94209">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9420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94209">
                                            <p:txEl>
                                              <p:pRg st="2" end="2"/>
                                            </p:txEl>
                                          </p:spTgt>
                                        </p:tgtEl>
                                        <p:attrNameLst>
                                          <p:attrName>style.visibility</p:attrName>
                                        </p:attrNameLst>
                                      </p:cBhvr>
                                      <p:to>
                                        <p:strVal val="visible"/>
                                      </p:to>
                                    </p:set>
                                    <p:anim calcmode="lin" valueType="num">
                                      <p:cBhvr additive="base">
                                        <p:cTn id="19" dur="300" fill="hold"/>
                                        <p:tgtEl>
                                          <p:spTgt spid="94209">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9420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94209">
                                            <p:txEl>
                                              <p:pRg st="3" end="3"/>
                                            </p:txEl>
                                          </p:spTgt>
                                        </p:tgtEl>
                                        <p:attrNameLst>
                                          <p:attrName>style.visibility</p:attrName>
                                        </p:attrNameLst>
                                      </p:cBhvr>
                                      <p:to>
                                        <p:strVal val="visible"/>
                                      </p:to>
                                    </p:set>
                                    <p:anim calcmode="lin" valueType="num">
                                      <p:cBhvr additive="base">
                                        <p:cTn id="25" dur="300" fill="hold"/>
                                        <p:tgtEl>
                                          <p:spTgt spid="94209">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9420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94209">
                                            <p:txEl>
                                              <p:pRg st="4" end="4"/>
                                            </p:txEl>
                                          </p:spTgt>
                                        </p:tgtEl>
                                        <p:attrNameLst>
                                          <p:attrName>style.visibility</p:attrName>
                                        </p:attrNameLst>
                                      </p:cBhvr>
                                      <p:to>
                                        <p:strVal val="visible"/>
                                      </p:to>
                                    </p:set>
                                    <p:anim calcmode="lin" valueType="num">
                                      <p:cBhvr additive="base">
                                        <p:cTn id="31" dur="300" fill="hold"/>
                                        <p:tgtEl>
                                          <p:spTgt spid="94209">
                                            <p:txEl>
                                              <p:pRg st="4" end="4"/>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9420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94209">
                                            <p:txEl>
                                              <p:pRg st="5" end="5"/>
                                            </p:txEl>
                                          </p:spTgt>
                                        </p:tgtEl>
                                        <p:attrNameLst>
                                          <p:attrName>style.visibility</p:attrName>
                                        </p:attrNameLst>
                                      </p:cBhvr>
                                      <p:to>
                                        <p:strVal val="visible"/>
                                      </p:to>
                                    </p:set>
                                    <p:anim calcmode="lin" valueType="num">
                                      <p:cBhvr additive="base">
                                        <p:cTn id="37" dur="300" fill="hold"/>
                                        <p:tgtEl>
                                          <p:spTgt spid="94209">
                                            <p:txEl>
                                              <p:pRg st="5" end="5"/>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9420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hteck 95232">
            <a:extLst>
              <a:ext uri="{FF2B5EF4-FFF2-40B4-BE49-F238E27FC236}">
                <a16:creationId xmlns:a16="http://schemas.microsoft.com/office/drawing/2014/main" id="{8B37CF56-5C34-452B-AC7A-537AEDE2D614}"/>
              </a:ext>
            </a:extLst>
          </p:cNvPr>
          <p:cNvSpPr>
            <a:spLocks noChangeArrowheads="1"/>
          </p:cNvSpPr>
          <p:nvPr/>
        </p:nvSpPr>
        <p:spPr bwMode="auto">
          <a:xfrm>
            <a:off x="1219200" y="228600"/>
            <a:ext cx="73914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Etwa 15 ml (geschätzt) sterilen Agar hinzugeben und durch vorsichtiges Dchwenken gut mischen</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(zweimal links herum, zweimal rechts herum, zweimal hin, zweimal her)</a:t>
            </a:r>
          </a:p>
          <a:p>
            <a:pPr>
              <a:spcBef>
                <a:spcPct val="50000"/>
              </a:spcBef>
            </a:pPr>
            <a:r>
              <a:rPr lang="de-DE" altLang="de-DE">
                <a:latin typeface="Times New Roman" panose="02020603050405020304" pitchFamily="18" charset="0"/>
              </a:rPr>
              <a:t>- Nach dem der Agar erstarrt ist, Platten </a:t>
            </a:r>
            <a:r>
              <a:rPr lang="de-DE" altLang="de-DE" b="1">
                <a:latin typeface="Times New Roman" panose="02020603050405020304" pitchFamily="18" charset="0"/>
              </a:rPr>
              <a:t>umgedreht</a:t>
            </a:r>
            <a:r>
              <a:rPr lang="de-DE" altLang="de-DE">
                <a:latin typeface="Times New Roman" panose="02020603050405020304" pitchFamily="18" charset="0"/>
              </a:rPr>
              <a:t> - da sonst Kondenswasser auf die Agaroberfläche tropft und dort Bakterien verteilt, wodurch das Ergebnis verfälscht.</a:t>
            </a:r>
          </a:p>
          <a:p>
            <a:pPr>
              <a:spcBef>
                <a:spcPct val="50000"/>
              </a:spcBef>
            </a:pPr>
            <a:r>
              <a:rPr lang="de-DE" altLang="de-DE">
                <a:latin typeface="Times New Roman" panose="02020603050405020304" pitchFamily="18" charset="0"/>
              </a:rPr>
              <a:t>1 - 2  Tage  bei 36°C bebrüten</a:t>
            </a:r>
          </a:p>
          <a:p>
            <a:pPr>
              <a:spcBef>
                <a:spcPct val="50000"/>
              </a:spcBef>
            </a:pPr>
            <a:endParaRPr lang="de-DE" altLang="de-DE">
              <a:latin typeface="Times New Roman" panose="02020603050405020304" pitchFamily="18" charset="0"/>
            </a:endParaRPr>
          </a:p>
        </p:txBody>
      </p:sp>
      <p:sp>
        <p:nvSpPr>
          <p:cNvPr id="95234" name="Ellipse 95233">
            <a:extLst>
              <a:ext uri="{FF2B5EF4-FFF2-40B4-BE49-F238E27FC236}">
                <a16:creationId xmlns:a16="http://schemas.microsoft.com/office/drawing/2014/main" id="{45033691-961E-4F4D-B7B9-8374DD6005A7}"/>
              </a:ext>
            </a:extLst>
          </p:cNvPr>
          <p:cNvSpPr>
            <a:spLocks noChangeArrowheads="1"/>
          </p:cNvSpPr>
          <p:nvPr/>
        </p:nvSpPr>
        <p:spPr bwMode="auto">
          <a:xfrm>
            <a:off x="1587500" y="5626100"/>
            <a:ext cx="1930400" cy="406400"/>
          </a:xfrm>
          <a:prstGeom prst="ellipse">
            <a:avLst/>
          </a:prstGeom>
          <a:solidFill>
            <a:schemeClr val="folHlink"/>
          </a:solidFill>
          <a:ln w="1270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35" name="Ellipse 95234">
            <a:extLst>
              <a:ext uri="{FF2B5EF4-FFF2-40B4-BE49-F238E27FC236}">
                <a16:creationId xmlns:a16="http://schemas.microsoft.com/office/drawing/2014/main" id="{7FF41BCF-6694-4B0F-BBE3-4E35AAD23D1C}"/>
              </a:ext>
            </a:extLst>
          </p:cNvPr>
          <p:cNvSpPr>
            <a:spLocks noChangeArrowheads="1"/>
          </p:cNvSpPr>
          <p:nvPr/>
        </p:nvSpPr>
        <p:spPr bwMode="auto">
          <a:xfrm>
            <a:off x="1638300" y="5372100"/>
            <a:ext cx="1905000" cy="304800"/>
          </a:xfrm>
          <a:prstGeom prst="ellipse">
            <a:avLst/>
          </a:prstGeom>
          <a:solidFill>
            <a:schemeClr val="bg1"/>
          </a:solidFill>
          <a:ln w="762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36" name="Ellipse 95235">
            <a:extLst>
              <a:ext uri="{FF2B5EF4-FFF2-40B4-BE49-F238E27FC236}">
                <a16:creationId xmlns:a16="http://schemas.microsoft.com/office/drawing/2014/main" id="{5997F5D1-7408-4605-9CE8-77F9718F1616}"/>
              </a:ext>
            </a:extLst>
          </p:cNvPr>
          <p:cNvSpPr>
            <a:spLocks noChangeArrowheads="1"/>
          </p:cNvSpPr>
          <p:nvPr/>
        </p:nvSpPr>
        <p:spPr bwMode="auto">
          <a:xfrm>
            <a:off x="1562100" y="5600700"/>
            <a:ext cx="1905000" cy="304800"/>
          </a:xfrm>
          <a:prstGeom prst="ellipse">
            <a:avLst/>
          </a:prstGeom>
          <a:solidFill>
            <a:schemeClr val="bg1"/>
          </a:solidFill>
          <a:ln w="762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37" name="Ellipse 95236">
            <a:extLst>
              <a:ext uri="{FF2B5EF4-FFF2-40B4-BE49-F238E27FC236}">
                <a16:creationId xmlns:a16="http://schemas.microsoft.com/office/drawing/2014/main" id="{8CD97687-5AC4-480A-808F-340B5B780E89}"/>
              </a:ext>
            </a:extLst>
          </p:cNvPr>
          <p:cNvSpPr>
            <a:spLocks noChangeArrowheads="1"/>
          </p:cNvSpPr>
          <p:nvPr/>
        </p:nvSpPr>
        <p:spPr bwMode="auto">
          <a:xfrm>
            <a:off x="3924300" y="5905500"/>
            <a:ext cx="1905000" cy="304800"/>
          </a:xfrm>
          <a:prstGeom prst="ellipse">
            <a:avLst/>
          </a:prstGeom>
          <a:solidFill>
            <a:schemeClr val="bg1"/>
          </a:solidFill>
          <a:ln w="762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38" name="Ellipse 95237">
            <a:extLst>
              <a:ext uri="{FF2B5EF4-FFF2-40B4-BE49-F238E27FC236}">
                <a16:creationId xmlns:a16="http://schemas.microsoft.com/office/drawing/2014/main" id="{21BF6AEE-3EEA-489C-832F-904FB1180B68}"/>
              </a:ext>
            </a:extLst>
          </p:cNvPr>
          <p:cNvSpPr>
            <a:spLocks noChangeArrowheads="1"/>
          </p:cNvSpPr>
          <p:nvPr/>
        </p:nvSpPr>
        <p:spPr bwMode="auto">
          <a:xfrm>
            <a:off x="3949700" y="5854700"/>
            <a:ext cx="1930400" cy="406400"/>
          </a:xfrm>
          <a:prstGeom prst="ellipse">
            <a:avLst/>
          </a:prstGeom>
          <a:solidFill>
            <a:schemeClr val="folHlink"/>
          </a:solidFill>
          <a:ln w="1270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95239" name="Rechteck 95238">
            <a:extLst>
              <a:ext uri="{FF2B5EF4-FFF2-40B4-BE49-F238E27FC236}">
                <a16:creationId xmlns:a16="http://schemas.microsoft.com/office/drawing/2014/main" id="{4F5979CD-BC02-4CB8-BA3C-A197764B9427}"/>
              </a:ext>
            </a:extLst>
          </p:cNvPr>
          <p:cNvSpPr>
            <a:spLocks noChangeArrowheads="1"/>
          </p:cNvSpPr>
          <p:nvPr/>
        </p:nvSpPr>
        <p:spPr bwMode="auto">
          <a:xfrm>
            <a:off x="1295400" y="4800600"/>
            <a:ext cx="2590800" cy="1600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695" name="Group 12">
            <a:extLst>
              <a:ext uri="{FF2B5EF4-FFF2-40B4-BE49-F238E27FC236}">
                <a16:creationId xmlns:a16="http://schemas.microsoft.com/office/drawing/2014/main" id="{C1426C44-BCF7-4F9C-9047-A1A4BF603C1D}"/>
              </a:ext>
            </a:extLst>
          </p:cNvPr>
          <p:cNvGrpSpPr>
            <a:grpSpLocks/>
          </p:cNvGrpSpPr>
          <p:nvPr/>
        </p:nvGrpSpPr>
        <p:grpSpPr bwMode="auto">
          <a:xfrm>
            <a:off x="5492750" y="3816350"/>
            <a:ext cx="3340100" cy="1663700"/>
            <a:chOff x="3460" y="2404"/>
            <a:chExt cx="2104" cy="1048"/>
          </a:xfrm>
        </p:grpSpPr>
        <p:sp>
          <p:nvSpPr>
            <p:cNvPr id="96275" name="Würfel 95239">
              <a:extLst>
                <a:ext uri="{FF2B5EF4-FFF2-40B4-BE49-F238E27FC236}">
                  <a16:creationId xmlns:a16="http://schemas.microsoft.com/office/drawing/2014/main" id="{902D00CC-A84F-40EE-A498-C1CEF518C8D9}"/>
                </a:ext>
              </a:extLst>
            </p:cNvPr>
            <p:cNvSpPr>
              <a:spLocks noChangeArrowheads="1"/>
            </p:cNvSpPr>
            <p:nvPr/>
          </p:nvSpPr>
          <p:spPr bwMode="auto">
            <a:xfrm>
              <a:off x="3460" y="2404"/>
              <a:ext cx="2104" cy="1048"/>
            </a:xfrm>
            <a:prstGeom prst="cube">
              <a:avLst>
                <a:gd name="adj" fmla="val 24995"/>
              </a:avLst>
            </a:prstGeom>
            <a:solidFill>
              <a:srgbClr val="969696"/>
            </a:solidFill>
            <a:ln w="12700" algn="ctr">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6276" name="Rechteck 95240">
              <a:extLst>
                <a:ext uri="{FF2B5EF4-FFF2-40B4-BE49-F238E27FC236}">
                  <a16:creationId xmlns:a16="http://schemas.microsoft.com/office/drawing/2014/main" id="{1F31AD0F-D4EF-4C4B-A0A1-22BAA2F45521}"/>
                </a:ext>
              </a:extLst>
            </p:cNvPr>
            <p:cNvSpPr>
              <a:spLocks noChangeArrowheads="1"/>
            </p:cNvSpPr>
            <p:nvPr/>
          </p:nvSpPr>
          <p:spPr bwMode="auto">
            <a:xfrm>
              <a:off x="3604" y="2788"/>
              <a:ext cx="1576" cy="472"/>
            </a:xfrm>
            <a:prstGeom prst="rect">
              <a:avLst/>
            </a:prstGeom>
            <a:solidFill>
              <a:srgbClr val="000000"/>
            </a:solidFill>
            <a:ln w="12700" algn="ctr">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6277" name="Rechtwinkliges Dreieck 95241">
              <a:extLst>
                <a:ext uri="{FF2B5EF4-FFF2-40B4-BE49-F238E27FC236}">
                  <a16:creationId xmlns:a16="http://schemas.microsoft.com/office/drawing/2014/main" id="{34DB548C-1D2C-4847-B0BA-2C7A5857670B}"/>
                </a:ext>
              </a:extLst>
            </p:cNvPr>
            <p:cNvSpPr>
              <a:spLocks noChangeArrowheads="1"/>
            </p:cNvSpPr>
            <p:nvPr/>
          </p:nvSpPr>
          <p:spPr bwMode="auto">
            <a:xfrm rot="-5400000">
              <a:off x="3624" y="2952"/>
              <a:ext cx="288" cy="336"/>
            </a:xfrm>
            <a:prstGeom prst="rtTriangle">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6278" name="Rechteck 95242">
              <a:extLst>
                <a:ext uri="{FF2B5EF4-FFF2-40B4-BE49-F238E27FC236}">
                  <a16:creationId xmlns:a16="http://schemas.microsoft.com/office/drawing/2014/main" id="{C030C4FB-EFCE-4692-B00E-A741DD7D95AE}"/>
                </a:ext>
              </a:extLst>
            </p:cNvPr>
            <p:cNvSpPr>
              <a:spLocks noChangeArrowheads="1"/>
            </p:cNvSpPr>
            <p:nvPr/>
          </p:nvSpPr>
          <p:spPr bwMode="auto">
            <a:xfrm>
              <a:off x="3940" y="2980"/>
              <a:ext cx="1240" cy="280"/>
            </a:xfrm>
            <a:prstGeom prst="rect">
              <a:avLst/>
            </a:prstGeom>
            <a:solidFill>
              <a:srgbClr val="CBCBCB"/>
            </a:solidFill>
            <a:ln w="12700" algn="ctr">
              <a:solidFill>
                <a:srgbClr val="CBCBCB"/>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5245" name="Ellipse 95244">
            <a:extLst>
              <a:ext uri="{FF2B5EF4-FFF2-40B4-BE49-F238E27FC236}">
                <a16:creationId xmlns:a16="http://schemas.microsoft.com/office/drawing/2014/main" id="{3F535039-7FC1-4E6F-8B57-CFF80F4DC6E9}"/>
              </a:ext>
            </a:extLst>
          </p:cNvPr>
          <p:cNvSpPr>
            <a:spLocks noChangeArrowheads="1"/>
          </p:cNvSpPr>
          <p:nvPr/>
        </p:nvSpPr>
        <p:spPr bwMode="auto">
          <a:xfrm>
            <a:off x="6108700" y="4965700"/>
            <a:ext cx="431800" cy="203200"/>
          </a:xfrm>
          <a:prstGeom prst="ellipse">
            <a:avLst/>
          </a:prstGeom>
          <a:solidFill>
            <a:schemeClr val="folHlink"/>
          </a:solidFill>
          <a:ln w="254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46" name="Ellipse 95245">
            <a:extLst>
              <a:ext uri="{FF2B5EF4-FFF2-40B4-BE49-F238E27FC236}">
                <a16:creationId xmlns:a16="http://schemas.microsoft.com/office/drawing/2014/main" id="{88F4706B-87BB-4A6B-B0EA-A8B8DC63DD80}"/>
              </a:ext>
            </a:extLst>
          </p:cNvPr>
          <p:cNvSpPr>
            <a:spLocks noChangeArrowheads="1"/>
          </p:cNvSpPr>
          <p:nvPr/>
        </p:nvSpPr>
        <p:spPr bwMode="auto">
          <a:xfrm>
            <a:off x="6718300" y="4965700"/>
            <a:ext cx="431800" cy="203200"/>
          </a:xfrm>
          <a:prstGeom prst="ellipse">
            <a:avLst/>
          </a:prstGeom>
          <a:solidFill>
            <a:schemeClr val="folHlink"/>
          </a:solidFill>
          <a:ln w="254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47" name="Ellipse 95246">
            <a:extLst>
              <a:ext uri="{FF2B5EF4-FFF2-40B4-BE49-F238E27FC236}">
                <a16:creationId xmlns:a16="http://schemas.microsoft.com/office/drawing/2014/main" id="{7254A561-67BD-43E6-8D33-807C46AE4E15}"/>
              </a:ext>
            </a:extLst>
          </p:cNvPr>
          <p:cNvSpPr>
            <a:spLocks noChangeArrowheads="1"/>
          </p:cNvSpPr>
          <p:nvPr/>
        </p:nvSpPr>
        <p:spPr bwMode="auto">
          <a:xfrm>
            <a:off x="6413500" y="4737100"/>
            <a:ext cx="431800" cy="203200"/>
          </a:xfrm>
          <a:prstGeom prst="ellipse">
            <a:avLst/>
          </a:prstGeom>
          <a:solidFill>
            <a:schemeClr val="folHlink"/>
          </a:solidFill>
          <a:ln w="254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48" name="Ellipse 95247">
            <a:extLst>
              <a:ext uri="{FF2B5EF4-FFF2-40B4-BE49-F238E27FC236}">
                <a16:creationId xmlns:a16="http://schemas.microsoft.com/office/drawing/2014/main" id="{26B89847-5E7D-444E-A1C1-E64E0E400268}"/>
              </a:ext>
            </a:extLst>
          </p:cNvPr>
          <p:cNvSpPr>
            <a:spLocks noChangeArrowheads="1"/>
          </p:cNvSpPr>
          <p:nvPr/>
        </p:nvSpPr>
        <p:spPr bwMode="auto">
          <a:xfrm>
            <a:off x="7099300" y="4737100"/>
            <a:ext cx="431800" cy="203200"/>
          </a:xfrm>
          <a:prstGeom prst="ellipse">
            <a:avLst/>
          </a:prstGeom>
          <a:solidFill>
            <a:schemeClr val="folHlink"/>
          </a:solidFill>
          <a:ln w="254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49" name="Ellipse 95248">
            <a:extLst>
              <a:ext uri="{FF2B5EF4-FFF2-40B4-BE49-F238E27FC236}">
                <a16:creationId xmlns:a16="http://schemas.microsoft.com/office/drawing/2014/main" id="{A6836B40-04B7-4B8C-B308-19A0BFB61C57}"/>
              </a:ext>
            </a:extLst>
          </p:cNvPr>
          <p:cNvSpPr>
            <a:spLocks noChangeArrowheads="1"/>
          </p:cNvSpPr>
          <p:nvPr/>
        </p:nvSpPr>
        <p:spPr bwMode="auto">
          <a:xfrm>
            <a:off x="7327900" y="4965700"/>
            <a:ext cx="431800" cy="203200"/>
          </a:xfrm>
          <a:prstGeom prst="ellipse">
            <a:avLst/>
          </a:prstGeom>
          <a:solidFill>
            <a:schemeClr val="folHlink"/>
          </a:solidFill>
          <a:ln w="254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5250" name="Ellipse 95249">
            <a:extLst>
              <a:ext uri="{FF2B5EF4-FFF2-40B4-BE49-F238E27FC236}">
                <a16:creationId xmlns:a16="http://schemas.microsoft.com/office/drawing/2014/main" id="{EF2C9F6D-2D28-49B9-820B-82CC15256358}"/>
              </a:ext>
            </a:extLst>
          </p:cNvPr>
          <p:cNvSpPr>
            <a:spLocks noChangeArrowheads="1"/>
          </p:cNvSpPr>
          <p:nvPr/>
        </p:nvSpPr>
        <p:spPr bwMode="auto">
          <a:xfrm>
            <a:off x="7708900" y="4737100"/>
            <a:ext cx="431800" cy="203200"/>
          </a:xfrm>
          <a:prstGeom prst="ellipse">
            <a:avLst/>
          </a:prstGeom>
          <a:solidFill>
            <a:schemeClr val="folHlink"/>
          </a:solidFill>
          <a:ln w="254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8019" name="Group 21">
            <a:extLst>
              <a:ext uri="{FF2B5EF4-FFF2-40B4-BE49-F238E27FC236}">
                <a16:creationId xmlns:a16="http://schemas.microsoft.com/office/drawing/2014/main" id="{E3C6BD46-E617-4024-8B80-BC2B0B6C671F}"/>
              </a:ext>
            </a:extLst>
          </p:cNvPr>
          <p:cNvGrpSpPr>
            <a:grpSpLocks/>
          </p:cNvGrpSpPr>
          <p:nvPr/>
        </p:nvGrpSpPr>
        <p:grpSpPr bwMode="auto">
          <a:xfrm>
            <a:off x="7937500" y="4800600"/>
            <a:ext cx="444500" cy="457200"/>
            <a:chOff x="5000" y="3024"/>
            <a:chExt cx="280" cy="288"/>
          </a:xfrm>
        </p:grpSpPr>
        <p:sp>
          <p:nvSpPr>
            <p:cNvPr id="96273" name="Ellipse 95250">
              <a:extLst>
                <a:ext uri="{FF2B5EF4-FFF2-40B4-BE49-F238E27FC236}">
                  <a16:creationId xmlns:a16="http://schemas.microsoft.com/office/drawing/2014/main" id="{6F56B0FD-4EF5-4089-A77B-E6244481C964}"/>
                </a:ext>
              </a:extLst>
            </p:cNvPr>
            <p:cNvSpPr>
              <a:spLocks noChangeArrowheads="1"/>
            </p:cNvSpPr>
            <p:nvPr/>
          </p:nvSpPr>
          <p:spPr bwMode="auto">
            <a:xfrm>
              <a:off x="5000" y="3128"/>
              <a:ext cx="272" cy="128"/>
            </a:xfrm>
            <a:prstGeom prst="ellipse">
              <a:avLst/>
            </a:prstGeom>
            <a:solidFill>
              <a:schemeClr val="folHlink"/>
            </a:solidFill>
            <a:ln w="25400" algn="ctr">
              <a:solidFill>
                <a:srgbClr val="969696"/>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6274" name="Rechteck 95251">
              <a:extLst>
                <a:ext uri="{FF2B5EF4-FFF2-40B4-BE49-F238E27FC236}">
                  <a16:creationId xmlns:a16="http://schemas.microsoft.com/office/drawing/2014/main" id="{32F7D4F7-59FE-416F-89C6-D188925DEFA5}"/>
                </a:ext>
              </a:extLst>
            </p:cNvPr>
            <p:cNvSpPr>
              <a:spLocks noChangeArrowheads="1"/>
            </p:cNvSpPr>
            <p:nvPr/>
          </p:nvSpPr>
          <p:spPr bwMode="auto">
            <a:xfrm>
              <a:off x="5184" y="3024"/>
              <a:ext cx="96" cy="28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5254" name="Rechteck 95253">
            <a:extLst>
              <a:ext uri="{FF2B5EF4-FFF2-40B4-BE49-F238E27FC236}">
                <a16:creationId xmlns:a16="http://schemas.microsoft.com/office/drawing/2014/main" id="{987C8EA7-D91F-48B6-8ACA-A3A51A94566D}"/>
              </a:ext>
            </a:extLst>
          </p:cNvPr>
          <p:cNvSpPr>
            <a:spLocks noChangeArrowheads="1"/>
          </p:cNvSpPr>
          <p:nvPr/>
        </p:nvSpPr>
        <p:spPr bwMode="auto">
          <a:xfrm>
            <a:off x="5645150" y="4425950"/>
            <a:ext cx="2654300" cy="825500"/>
          </a:xfrm>
          <a:prstGeom prst="rect">
            <a:avLst/>
          </a:prstGeom>
          <a:pattFill prst="pct20">
            <a:fgClr>
              <a:srgbClr val="CBCBCB"/>
            </a:fgClr>
            <a:bgClr>
              <a:srgbClr val="969696"/>
            </a:bgClr>
          </a:pattFill>
          <a:ln w="12700" algn="ctr">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95233">
                                            <p:txEl>
                                              <p:pRg st="0" end="0"/>
                                            </p:txEl>
                                          </p:spTgt>
                                        </p:tgtEl>
                                        <p:attrNameLst>
                                          <p:attrName>style.visibility</p:attrName>
                                        </p:attrNameLst>
                                      </p:cBhvr>
                                      <p:to>
                                        <p:strVal val="visible"/>
                                      </p:to>
                                    </p:set>
                                    <p:anim calcmode="lin" valueType="num">
                                      <p:cBhvr additive="base">
                                        <p:cTn id="7" dur="300" fill="hold"/>
                                        <p:tgtEl>
                                          <p:spTgt spid="9523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9523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95233">
                                            <p:txEl>
                                              <p:pRg st="2" end="2"/>
                                            </p:txEl>
                                          </p:spTgt>
                                        </p:tgtEl>
                                        <p:attrNameLst>
                                          <p:attrName>style.visibility</p:attrName>
                                        </p:attrNameLst>
                                      </p:cBhvr>
                                      <p:to>
                                        <p:strVal val="visible"/>
                                      </p:to>
                                    </p:set>
                                    <p:anim calcmode="lin" valueType="num">
                                      <p:cBhvr additive="base">
                                        <p:cTn id="13" dur="300" fill="hold"/>
                                        <p:tgtEl>
                                          <p:spTgt spid="95233">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9523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95233">
                                            <p:txEl>
                                              <p:pRg st="3" end="3"/>
                                            </p:txEl>
                                          </p:spTgt>
                                        </p:tgtEl>
                                        <p:attrNameLst>
                                          <p:attrName>style.visibility</p:attrName>
                                        </p:attrNameLst>
                                      </p:cBhvr>
                                      <p:to>
                                        <p:strVal val="visible"/>
                                      </p:to>
                                    </p:set>
                                    <p:anim calcmode="lin" valueType="num">
                                      <p:cBhvr additive="base">
                                        <p:cTn id="19" dur="300" fill="hold"/>
                                        <p:tgtEl>
                                          <p:spTgt spid="95233">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9523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95233">
                                            <p:txEl>
                                              <p:pRg st="4" end="4"/>
                                            </p:txEl>
                                          </p:spTgt>
                                        </p:tgtEl>
                                        <p:attrNameLst>
                                          <p:attrName>style.visibility</p:attrName>
                                        </p:attrNameLst>
                                      </p:cBhvr>
                                      <p:to>
                                        <p:strVal val="visible"/>
                                      </p:to>
                                    </p:set>
                                    <p:anim calcmode="lin" valueType="num">
                                      <p:cBhvr additive="base">
                                        <p:cTn id="25" dur="300" fill="hold"/>
                                        <p:tgtEl>
                                          <p:spTgt spid="95233">
                                            <p:txEl>
                                              <p:pRg st="4" end="4"/>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9523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95234"/>
                                        </p:tgtEl>
                                        <p:attrNameLst>
                                          <p:attrName>style.visibility</p:attrName>
                                        </p:attrNameLst>
                                      </p:cBhvr>
                                      <p:to>
                                        <p:strVal val="visible"/>
                                      </p:to>
                                    </p:set>
                                    <p:animEffect transition="in" filter="box(out)">
                                      <p:cBhvr>
                                        <p:cTn id="31" dur="500"/>
                                        <p:tgtEl>
                                          <p:spTgt spid="95234"/>
                                        </p:tgtEl>
                                      </p:cBhvr>
                                    </p:animEffect>
                                  </p:childTnLst>
                                  <p:subTnLst>
                                    <p:audio>
                                      <p:cMediaNode>
                                        <p:cTn display="0" masterRel="sameClick">
                                          <p:stCondLst>
                                            <p:cond evt="begin" delay="0">
                                              <p:tn val="29"/>
                                            </p:cond>
                                          </p:stCondLst>
                                          <p:endCondLst>
                                            <p:cond evt="onStopAudio" delay="0">
                                              <p:tgtEl>
                                                <p:sldTgt/>
                                              </p:tgtEl>
                                            </p:cond>
                                          </p:endCondLst>
                                        </p:cTn>
                                        <p:tgtEl>
                                          <p:sndTgt r:embed="rId2" name="Kamera"/>
                                        </p:tgtEl>
                                      </p:cMediaNode>
                                    </p:audio>
                                  </p:subTnLst>
                                </p:cTn>
                              </p:par>
                            </p:childTnLst>
                          </p:cTn>
                        </p:par>
                        <p:par>
                          <p:cTn id="32" fill="hold" nodeType="afterGroup">
                            <p:stCondLst>
                              <p:cond delay="500"/>
                            </p:stCondLst>
                            <p:childTnLst>
                              <p:par>
                                <p:cTn id="33" presetID="11" presetClass="entr" presetSubtype="0" fill="hold" grpId="0" nodeType="afterEffect">
                                  <p:stCondLst>
                                    <p:cond delay="0"/>
                                  </p:stCondLst>
                                  <p:childTnLst>
                                    <p:set>
                                      <p:cBhvr>
                                        <p:cTn id="34" dur="500">
                                          <p:stCondLst>
                                            <p:cond delay="0"/>
                                          </p:stCondLst>
                                        </p:cTn>
                                        <p:tgtEl>
                                          <p:spTgt spid="952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95236"/>
                                        </p:tgtEl>
                                        <p:attrNameLst>
                                          <p:attrName>style.visibility</p:attrName>
                                        </p:attrNameLst>
                                      </p:cBhvr>
                                      <p:to>
                                        <p:strVal val="visible"/>
                                      </p:to>
                                    </p:set>
                                    <p:animEffect transition="in" filter="box(out)">
                                      <p:cBhvr>
                                        <p:cTn id="39" dur="500"/>
                                        <p:tgtEl>
                                          <p:spTgt spid="95236"/>
                                        </p:tgtEl>
                                      </p:cBhvr>
                                    </p:animEffect>
                                  </p:childTnLst>
                                  <p:subTnLst>
                                    <p:audio>
                                      <p:cMediaNode>
                                        <p:cTn display="0" masterRel="sameClick">
                                          <p:stCondLst>
                                            <p:cond evt="begin" delay="0">
                                              <p:tn val="37"/>
                                            </p:cond>
                                          </p:stCondLst>
                                          <p:endCondLst>
                                            <p:cond evt="onStopAudio" delay="0">
                                              <p:tgtEl>
                                                <p:sldTgt/>
                                              </p:tgtEl>
                                            </p:cond>
                                          </p:endCondLst>
                                        </p:cTn>
                                        <p:tgtEl>
                                          <p:sndTgt r:embed="rId2" name="Kamera"/>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95237"/>
                                        </p:tgtEl>
                                        <p:attrNameLst>
                                          <p:attrName>style.visibility</p:attrName>
                                        </p:attrNameLst>
                                      </p:cBhvr>
                                      <p:to>
                                        <p:strVal val="visible"/>
                                      </p:to>
                                    </p:set>
                                    <p:animEffect transition="in" filter="box(out)">
                                      <p:cBhvr>
                                        <p:cTn id="44" dur="500"/>
                                        <p:tgtEl>
                                          <p:spTgt spid="95237"/>
                                        </p:tgtEl>
                                      </p:cBhvr>
                                    </p:animEffect>
                                  </p:childTnLst>
                                  <p:subTnLst>
                                    <p:audio>
                                      <p:cMediaNode>
                                        <p:cTn display="0" masterRel="sameClick">
                                          <p:stCondLst>
                                            <p:cond evt="begin" delay="0">
                                              <p:tn val="42"/>
                                            </p:cond>
                                          </p:stCondLst>
                                          <p:endCondLst>
                                            <p:cond evt="onStopAudio" delay="0">
                                              <p:tgtEl>
                                                <p:sldTgt/>
                                              </p:tgtEl>
                                            </p:cond>
                                          </p:endCondLst>
                                        </p:cTn>
                                        <p:tgtEl>
                                          <p:sndTgt r:embed="rId2" name="Kamera"/>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95238"/>
                                        </p:tgtEl>
                                        <p:attrNameLst>
                                          <p:attrName>style.visibility</p:attrName>
                                        </p:attrNameLst>
                                      </p:cBhvr>
                                      <p:to>
                                        <p:strVal val="visible"/>
                                      </p:to>
                                    </p:set>
                                    <p:animEffect transition="in" filter="box(out)">
                                      <p:cBhvr>
                                        <p:cTn id="49" dur="500"/>
                                        <p:tgtEl>
                                          <p:spTgt spid="95238"/>
                                        </p:tgtEl>
                                      </p:cBhvr>
                                    </p:animEffect>
                                  </p:childTnLst>
                                  <p:subTnLst>
                                    <p:audio>
                                      <p:cMediaNode>
                                        <p:cTn display="0" masterRel="sameClick">
                                          <p:stCondLst>
                                            <p:cond evt="begin" delay="0">
                                              <p:tn val="47"/>
                                            </p:cond>
                                          </p:stCondLst>
                                          <p:endCondLst>
                                            <p:cond evt="onStopAudio" delay="0">
                                              <p:tgtEl>
                                                <p:sldTgt/>
                                              </p:tgtEl>
                                            </p:cond>
                                          </p:endCondLst>
                                        </p:cTn>
                                        <p:tgtEl>
                                          <p:sndTgt r:embed="rId2" name="Kamera"/>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95239"/>
                                        </p:tgtEl>
                                        <p:attrNameLst>
                                          <p:attrName>style.visibility</p:attrName>
                                        </p:attrNameLst>
                                      </p:cBhvr>
                                      <p:to>
                                        <p:strVal val="visible"/>
                                      </p:to>
                                    </p:set>
                                    <p:animEffect transition="in" filter="box(out)">
                                      <p:cBhvr>
                                        <p:cTn id="54" dur="500"/>
                                        <p:tgtEl>
                                          <p:spTgt spid="95239"/>
                                        </p:tgtEl>
                                      </p:cBhvr>
                                    </p:animEffect>
                                  </p:childTnLst>
                                  <p:subTnLst>
                                    <p:audio>
                                      <p:cMediaNode>
                                        <p:cTn display="0" masterRel="sameClick">
                                          <p:stCondLst>
                                            <p:cond evt="begin" delay="0">
                                              <p:tn val="52"/>
                                            </p:cond>
                                          </p:stCondLst>
                                          <p:endCondLst>
                                            <p:cond evt="onStopAudio" delay="0">
                                              <p:tgtEl>
                                                <p:sldTgt/>
                                              </p:tgtEl>
                                            </p:cond>
                                          </p:endCondLst>
                                        </p:cTn>
                                        <p:tgtEl>
                                          <p:sndTgt r:embed="rId2" name="Kamera"/>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32" fill="hold" nodeType="clickEffect">
                                  <p:stCondLst>
                                    <p:cond delay="0"/>
                                  </p:stCondLst>
                                  <p:childTnLst>
                                    <p:set>
                                      <p:cBhvr>
                                        <p:cTn id="58" dur="1" fill="hold">
                                          <p:stCondLst>
                                            <p:cond delay="0"/>
                                          </p:stCondLst>
                                        </p:cTn>
                                        <p:tgtEl>
                                          <p:spTgt spid="2695"/>
                                        </p:tgtEl>
                                        <p:attrNameLst>
                                          <p:attrName>style.visibility</p:attrName>
                                        </p:attrNameLst>
                                      </p:cBhvr>
                                      <p:to>
                                        <p:strVal val="visible"/>
                                      </p:to>
                                    </p:set>
                                    <p:animEffect transition="in" filter="box(out)">
                                      <p:cBhvr>
                                        <p:cTn id="59" dur="500"/>
                                        <p:tgtEl>
                                          <p:spTgt spid="2695"/>
                                        </p:tgtEl>
                                      </p:cBhvr>
                                    </p:animEffect>
                                  </p:childTnLst>
                                  <p:subTnLst>
                                    <p:audio>
                                      <p:cMediaNode>
                                        <p:cTn display="0" masterRel="sameClick">
                                          <p:stCondLst>
                                            <p:cond evt="begin" delay="0">
                                              <p:tn val="57"/>
                                            </p:cond>
                                          </p:stCondLst>
                                          <p:endCondLst>
                                            <p:cond evt="onStopAudio" delay="0">
                                              <p:tgtEl>
                                                <p:sldTgt/>
                                              </p:tgtEl>
                                            </p:cond>
                                          </p:endCondLst>
                                        </p:cTn>
                                        <p:tgtEl>
                                          <p:sndTgt r:embed="rId2" name="Kamera"/>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95245"/>
                                        </p:tgtEl>
                                        <p:attrNameLst>
                                          <p:attrName>style.visibility</p:attrName>
                                        </p:attrNameLst>
                                      </p:cBhvr>
                                      <p:to>
                                        <p:strVal val="visible"/>
                                      </p:to>
                                    </p:set>
                                    <p:animEffect transition="in" filter="box(out)">
                                      <p:cBhvr>
                                        <p:cTn id="64" dur="500"/>
                                        <p:tgtEl>
                                          <p:spTgt spid="95245"/>
                                        </p:tgtEl>
                                      </p:cBhvr>
                                    </p:animEffect>
                                  </p:childTnLst>
                                  <p:subTnLst>
                                    <p:audio>
                                      <p:cMediaNode>
                                        <p:cTn display="0" masterRel="sameClick">
                                          <p:stCondLst>
                                            <p:cond evt="begin" delay="0">
                                              <p:tn val="62"/>
                                            </p:cond>
                                          </p:stCondLst>
                                          <p:endCondLst>
                                            <p:cond evt="onStopAudio" delay="0">
                                              <p:tgtEl>
                                                <p:sldTgt/>
                                              </p:tgtEl>
                                            </p:cond>
                                          </p:endCondLst>
                                        </p:cTn>
                                        <p:tgtEl>
                                          <p:sndTgt r:embed="rId2" name="Kamera"/>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32" fill="hold" grpId="0" nodeType="clickEffect">
                                  <p:stCondLst>
                                    <p:cond delay="0"/>
                                  </p:stCondLst>
                                  <p:childTnLst>
                                    <p:set>
                                      <p:cBhvr>
                                        <p:cTn id="68" dur="1" fill="hold">
                                          <p:stCondLst>
                                            <p:cond delay="0"/>
                                          </p:stCondLst>
                                        </p:cTn>
                                        <p:tgtEl>
                                          <p:spTgt spid="95246"/>
                                        </p:tgtEl>
                                        <p:attrNameLst>
                                          <p:attrName>style.visibility</p:attrName>
                                        </p:attrNameLst>
                                      </p:cBhvr>
                                      <p:to>
                                        <p:strVal val="visible"/>
                                      </p:to>
                                    </p:set>
                                    <p:animEffect transition="in" filter="box(out)">
                                      <p:cBhvr>
                                        <p:cTn id="69" dur="500"/>
                                        <p:tgtEl>
                                          <p:spTgt spid="95246"/>
                                        </p:tgtEl>
                                      </p:cBhvr>
                                    </p:animEffect>
                                  </p:childTnLst>
                                  <p:subTnLst>
                                    <p:audio>
                                      <p:cMediaNode>
                                        <p:cTn display="0" masterRel="sameClick">
                                          <p:stCondLst>
                                            <p:cond evt="begin" delay="0">
                                              <p:tn val="67"/>
                                            </p:cond>
                                          </p:stCondLst>
                                          <p:endCondLst>
                                            <p:cond evt="onStopAudio" delay="0">
                                              <p:tgtEl>
                                                <p:sldTgt/>
                                              </p:tgtEl>
                                            </p:cond>
                                          </p:endCondLst>
                                        </p:cTn>
                                        <p:tgtEl>
                                          <p:sndTgt r:embed="rId2" name="Kamera"/>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32" fill="hold" grpId="0" nodeType="clickEffect">
                                  <p:stCondLst>
                                    <p:cond delay="0"/>
                                  </p:stCondLst>
                                  <p:childTnLst>
                                    <p:set>
                                      <p:cBhvr>
                                        <p:cTn id="73" dur="1" fill="hold">
                                          <p:stCondLst>
                                            <p:cond delay="0"/>
                                          </p:stCondLst>
                                        </p:cTn>
                                        <p:tgtEl>
                                          <p:spTgt spid="95247"/>
                                        </p:tgtEl>
                                        <p:attrNameLst>
                                          <p:attrName>style.visibility</p:attrName>
                                        </p:attrNameLst>
                                      </p:cBhvr>
                                      <p:to>
                                        <p:strVal val="visible"/>
                                      </p:to>
                                    </p:set>
                                    <p:animEffect transition="in" filter="box(out)">
                                      <p:cBhvr>
                                        <p:cTn id="74" dur="500"/>
                                        <p:tgtEl>
                                          <p:spTgt spid="95247"/>
                                        </p:tgtEl>
                                      </p:cBhvr>
                                    </p:animEffect>
                                  </p:childTnLst>
                                  <p:subTnLst>
                                    <p:audio>
                                      <p:cMediaNode>
                                        <p:cTn display="0" masterRel="sameClick">
                                          <p:stCondLst>
                                            <p:cond evt="begin" delay="0">
                                              <p:tn val="72"/>
                                            </p:cond>
                                          </p:stCondLst>
                                          <p:endCondLst>
                                            <p:cond evt="onStopAudio" delay="0">
                                              <p:tgtEl>
                                                <p:sldTgt/>
                                              </p:tgtEl>
                                            </p:cond>
                                          </p:endCondLst>
                                        </p:cTn>
                                        <p:tgtEl>
                                          <p:sndTgt r:embed="rId2" name="Kamera"/>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95248"/>
                                        </p:tgtEl>
                                        <p:attrNameLst>
                                          <p:attrName>style.visibility</p:attrName>
                                        </p:attrNameLst>
                                      </p:cBhvr>
                                      <p:to>
                                        <p:strVal val="visible"/>
                                      </p:to>
                                    </p:set>
                                    <p:animEffect transition="in" filter="box(out)">
                                      <p:cBhvr>
                                        <p:cTn id="79" dur="500"/>
                                        <p:tgtEl>
                                          <p:spTgt spid="95248"/>
                                        </p:tgtEl>
                                      </p:cBhvr>
                                    </p:animEffect>
                                  </p:childTnLst>
                                  <p:subTnLst>
                                    <p:audio>
                                      <p:cMediaNode>
                                        <p:cTn display="0" masterRel="sameClick">
                                          <p:stCondLst>
                                            <p:cond evt="begin" delay="0">
                                              <p:tn val="77"/>
                                            </p:cond>
                                          </p:stCondLst>
                                          <p:endCondLst>
                                            <p:cond evt="onStopAudio" delay="0">
                                              <p:tgtEl>
                                                <p:sldTgt/>
                                              </p:tgtEl>
                                            </p:cond>
                                          </p:endCondLst>
                                        </p:cTn>
                                        <p:tgtEl>
                                          <p:sndTgt r:embed="rId2" name="Kamera"/>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32" fill="hold" grpId="0" nodeType="clickEffect">
                                  <p:stCondLst>
                                    <p:cond delay="0"/>
                                  </p:stCondLst>
                                  <p:childTnLst>
                                    <p:set>
                                      <p:cBhvr>
                                        <p:cTn id="83" dur="1" fill="hold">
                                          <p:stCondLst>
                                            <p:cond delay="0"/>
                                          </p:stCondLst>
                                        </p:cTn>
                                        <p:tgtEl>
                                          <p:spTgt spid="95249"/>
                                        </p:tgtEl>
                                        <p:attrNameLst>
                                          <p:attrName>style.visibility</p:attrName>
                                        </p:attrNameLst>
                                      </p:cBhvr>
                                      <p:to>
                                        <p:strVal val="visible"/>
                                      </p:to>
                                    </p:set>
                                    <p:animEffect transition="in" filter="box(out)">
                                      <p:cBhvr>
                                        <p:cTn id="84" dur="500"/>
                                        <p:tgtEl>
                                          <p:spTgt spid="95249"/>
                                        </p:tgtEl>
                                      </p:cBhvr>
                                    </p:animEffect>
                                  </p:childTnLst>
                                  <p:subTnLst>
                                    <p:audio>
                                      <p:cMediaNode>
                                        <p:cTn display="0" masterRel="sameClick">
                                          <p:stCondLst>
                                            <p:cond evt="begin" delay="0">
                                              <p:tn val="82"/>
                                            </p:cond>
                                          </p:stCondLst>
                                          <p:endCondLst>
                                            <p:cond evt="onStopAudio" delay="0">
                                              <p:tgtEl>
                                                <p:sldTgt/>
                                              </p:tgtEl>
                                            </p:cond>
                                          </p:endCondLst>
                                        </p:cTn>
                                        <p:tgtEl>
                                          <p:sndTgt r:embed="rId2" name="Kamera"/>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32" fill="hold" grpId="0" nodeType="clickEffect">
                                  <p:stCondLst>
                                    <p:cond delay="0"/>
                                  </p:stCondLst>
                                  <p:childTnLst>
                                    <p:set>
                                      <p:cBhvr>
                                        <p:cTn id="88" dur="1" fill="hold">
                                          <p:stCondLst>
                                            <p:cond delay="0"/>
                                          </p:stCondLst>
                                        </p:cTn>
                                        <p:tgtEl>
                                          <p:spTgt spid="95250"/>
                                        </p:tgtEl>
                                        <p:attrNameLst>
                                          <p:attrName>style.visibility</p:attrName>
                                        </p:attrNameLst>
                                      </p:cBhvr>
                                      <p:to>
                                        <p:strVal val="visible"/>
                                      </p:to>
                                    </p:set>
                                    <p:animEffect transition="in" filter="box(out)">
                                      <p:cBhvr>
                                        <p:cTn id="89" dur="500"/>
                                        <p:tgtEl>
                                          <p:spTgt spid="95250"/>
                                        </p:tgtEl>
                                      </p:cBhvr>
                                    </p:animEffect>
                                  </p:childTnLst>
                                  <p:subTnLst>
                                    <p:audio>
                                      <p:cMediaNode>
                                        <p:cTn display="0" masterRel="sameClick">
                                          <p:stCondLst>
                                            <p:cond evt="begin" delay="0">
                                              <p:tn val="87"/>
                                            </p:cond>
                                          </p:stCondLst>
                                          <p:endCondLst>
                                            <p:cond evt="onStopAudio" delay="0">
                                              <p:tgtEl>
                                                <p:sldTgt/>
                                              </p:tgtEl>
                                            </p:cond>
                                          </p:endCondLst>
                                        </p:cTn>
                                        <p:tgtEl>
                                          <p:sndTgt r:embed="rId2" name="Kamera"/>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32" fill="hold" nodeType="clickEffect">
                                  <p:stCondLst>
                                    <p:cond delay="0"/>
                                  </p:stCondLst>
                                  <p:childTnLst>
                                    <p:set>
                                      <p:cBhvr>
                                        <p:cTn id="93" dur="1" fill="hold">
                                          <p:stCondLst>
                                            <p:cond delay="0"/>
                                          </p:stCondLst>
                                        </p:cTn>
                                        <p:tgtEl>
                                          <p:spTgt spid="28019"/>
                                        </p:tgtEl>
                                        <p:attrNameLst>
                                          <p:attrName>style.visibility</p:attrName>
                                        </p:attrNameLst>
                                      </p:cBhvr>
                                      <p:to>
                                        <p:strVal val="visible"/>
                                      </p:to>
                                    </p:set>
                                    <p:animEffect transition="in" filter="box(out)">
                                      <p:cBhvr>
                                        <p:cTn id="94" dur="500"/>
                                        <p:tgtEl>
                                          <p:spTgt spid="28019"/>
                                        </p:tgtEl>
                                      </p:cBhvr>
                                    </p:animEffect>
                                  </p:childTnLst>
                                  <p:subTnLst>
                                    <p:audio>
                                      <p:cMediaNode>
                                        <p:cTn display="0" masterRel="sameClick">
                                          <p:stCondLst>
                                            <p:cond evt="begin" delay="0">
                                              <p:tn val="92"/>
                                            </p:cond>
                                          </p:stCondLst>
                                          <p:endCondLst>
                                            <p:cond evt="onStopAudio" delay="0">
                                              <p:tgtEl>
                                                <p:sldTgt/>
                                              </p:tgtEl>
                                            </p:cond>
                                          </p:endCondLst>
                                        </p:cTn>
                                        <p:tgtEl>
                                          <p:sndTgt r:embed="rId2" name="Kamera"/>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32" fill="hold" grpId="0" nodeType="clickEffect">
                                  <p:stCondLst>
                                    <p:cond delay="0"/>
                                  </p:stCondLst>
                                  <p:childTnLst>
                                    <p:set>
                                      <p:cBhvr>
                                        <p:cTn id="98" dur="1" fill="hold">
                                          <p:stCondLst>
                                            <p:cond delay="0"/>
                                          </p:stCondLst>
                                        </p:cTn>
                                        <p:tgtEl>
                                          <p:spTgt spid="95254"/>
                                        </p:tgtEl>
                                        <p:attrNameLst>
                                          <p:attrName>style.visibility</p:attrName>
                                        </p:attrNameLst>
                                      </p:cBhvr>
                                      <p:to>
                                        <p:strVal val="visible"/>
                                      </p:to>
                                    </p:set>
                                    <p:animEffect transition="in" filter="box(out)">
                                      <p:cBhvr>
                                        <p:cTn id="99" dur="500"/>
                                        <p:tgtEl>
                                          <p:spTgt spid="95254"/>
                                        </p:tgtEl>
                                      </p:cBhvr>
                                    </p:animEffect>
                                  </p:childTnLst>
                                  <p:subTnLst>
                                    <p:audio>
                                      <p:cMediaNode>
                                        <p:cTn display="0" masterRel="sameClick">
                                          <p:stCondLst>
                                            <p:cond evt="begin" delay="0">
                                              <p:tn val="97"/>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build="p" autoUpdateAnimBg="0"/>
      <p:bldP spid="95234" grpId="0" animBg="1"/>
      <p:bldP spid="95235" grpId="0" animBg="1"/>
      <p:bldP spid="95236" grpId="0" animBg="1"/>
      <p:bldP spid="95237" grpId="0" animBg="1"/>
      <p:bldP spid="95238" grpId="0" animBg="1"/>
      <p:bldP spid="95239" grpId="0" animBg="1"/>
      <p:bldP spid="95245" grpId="0" animBg="1"/>
      <p:bldP spid="95246" grpId="0" animBg="1"/>
      <p:bldP spid="95247" grpId="0" animBg="1"/>
      <p:bldP spid="95248" grpId="0" animBg="1"/>
      <p:bldP spid="95249" grpId="0" animBg="1"/>
      <p:bldP spid="95250" grpId="0" animBg="1"/>
      <p:bldP spid="95254"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Form 96256">
            <a:extLst>
              <a:ext uri="{FF2B5EF4-FFF2-40B4-BE49-F238E27FC236}">
                <a16:creationId xmlns:a16="http://schemas.microsoft.com/office/drawing/2014/main" id="{1930FE17-5289-4FCC-902A-5DB6E986B019}"/>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3.3.5. Auswertung</a:t>
            </a:r>
          </a:p>
        </p:txBody>
      </p:sp>
      <p:sp>
        <p:nvSpPr>
          <p:cNvPr id="96258" name="Rechteck 96257">
            <a:extLst>
              <a:ext uri="{FF2B5EF4-FFF2-40B4-BE49-F238E27FC236}">
                <a16:creationId xmlns:a16="http://schemas.microsoft.com/office/drawing/2014/main" id="{7E24253C-2AFF-48E7-A61C-35531B6A8209}"/>
              </a:ext>
            </a:extLst>
          </p:cNvPr>
          <p:cNvSpPr>
            <a:spLocks noChangeArrowheads="1"/>
          </p:cNvSpPr>
          <p:nvPr/>
        </p:nvSpPr>
        <p:spPr bwMode="auto">
          <a:xfrm>
            <a:off x="1219200" y="2057400"/>
            <a:ext cx="79232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Kolonien auf den Platten zählen und unter Berücksichtigung der Verdünnungsstufe daraus die Bakterien pro ml berechnen.</a:t>
            </a:r>
          </a:p>
          <a:p>
            <a:pPr>
              <a:spcBef>
                <a:spcPct val="50000"/>
              </a:spcBef>
            </a:pPr>
            <a:r>
              <a:rPr lang="de-DE" altLang="de-DE">
                <a:latin typeface="Times New Roman" panose="02020603050405020304" pitchFamily="18" charset="0"/>
              </a:rPr>
              <a:t>( Hier bei nur Platten mit 20 - 300 kolonien berücksichtigen).</a:t>
            </a:r>
          </a:p>
          <a:p>
            <a:pPr>
              <a:spcBef>
                <a:spcPct val="50000"/>
              </a:spcBef>
            </a:pPr>
            <a:r>
              <a:rPr lang="de-DE" altLang="de-DE">
                <a:latin typeface="Times New Roman" panose="02020603050405020304" pitchFamily="18" charset="0"/>
              </a:rPr>
              <a:t>Dabei gilt: </a:t>
            </a:r>
          </a:p>
        </p:txBody>
      </p:sp>
      <p:graphicFrame>
        <p:nvGraphicFramePr>
          <p:cNvPr id="96259" name="Object 3">
            <a:extLst>
              <a:ext uri="{FF2B5EF4-FFF2-40B4-BE49-F238E27FC236}">
                <a16:creationId xmlns:a16="http://schemas.microsoft.com/office/drawing/2014/main" id="{10688A3A-76AB-4B35-B427-2FFDBA682298}"/>
              </a:ext>
            </a:extLst>
          </p:cNvPr>
          <p:cNvGraphicFramePr>
            <a:graphicFrameLocks/>
          </p:cNvGraphicFramePr>
          <p:nvPr/>
        </p:nvGraphicFramePr>
        <p:xfrm>
          <a:off x="3027363" y="3459163"/>
          <a:ext cx="3983037" cy="3173412"/>
        </p:xfrm>
        <a:graphic>
          <a:graphicData uri="http://schemas.openxmlformats.org/presentationml/2006/ole">
            <mc:AlternateContent xmlns:mc="http://schemas.openxmlformats.org/markup-compatibility/2006">
              <mc:Choice xmlns:v="urn:schemas-microsoft-com:vml" Requires="v">
                <p:oleObj spid="_x0000_s2052" name="Formel" r:id="rId5" imgW="2768400" imgH="2209680" progId="Equation.2">
                  <p:embed/>
                </p:oleObj>
              </mc:Choice>
              <mc:Fallback>
                <p:oleObj name="Formel" r:id="rId5" imgW="2768400" imgH="2209680" progId="Equation.2">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7363" y="3459163"/>
                        <a:ext cx="3983037" cy="317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6257">
                                            <p:txEl>
                                              <p:pRg st="0" end="0"/>
                                            </p:txEl>
                                          </p:spTgt>
                                        </p:tgtEl>
                                        <p:attrNameLst>
                                          <p:attrName>style.visibility</p:attrName>
                                        </p:attrNameLst>
                                      </p:cBhvr>
                                      <p:to>
                                        <p:strVal val="visible"/>
                                      </p:to>
                                    </p:set>
                                    <p:animEffect transition="in" filter="wipe(up)">
                                      <p:cBhvr>
                                        <p:cTn id="7" dur="75"/>
                                        <p:tgtEl>
                                          <p:spTgt spid="9625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96258">
                                            <p:txEl>
                                              <p:pRg st="0" end="0"/>
                                            </p:txEl>
                                          </p:spTgt>
                                        </p:tgtEl>
                                        <p:attrNameLst>
                                          <p:attrName>style.visibility</p:attrName>
                                        </p:attrNameLst>
                                      </p:cBhvr>
                                      <p:to>
                                        <p:strVal val="visible"/>
                                      </p:to>
                                    </p:set>
                                    <p:anim calcmode="lin" valueType="num">
                                      <p:cBhvr additive="base">
                                        <p:cTn id="12" dur="300" fill="hold"/>
                                        <p:tgtEl>
                                          <p:spTgt spid="96258">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9625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96258">
                                            <p:txEl>
                                              <p:pRg st="1" end="1"/>
                                            </p:txEl>
                                          </p:spTgt>
                                        </p:tgtEl>
                                        <p:attrNameLst>
                                          <p:attrName>style.visibility</p:attrName>
                                        </p:attrNameLst>
                                      </p:cBhvr>
                                      <p:to>
                                        <p:strVal val="visible"/>
                                      </p:to>
                                    </p:set>
                                    <p:anim calcmode="lin" valueType="num">
                                      <p:cBhvr additive="base">
                                        <p:cTn id="18" dur="300" fill="hold"/>
                                        <p:tgtEl>
                                          <p:spTgt spid="96258">
                                            <p:txEl>
                                              <p:pRg st="1" end="1"/>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9625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96258">
                                            <p:txEl>
                                              <p:pRg st="2" end="2"/>
                                            </p:txEl>
                                          </p:spTgt>
                                        </p:tgtEl>
                                        <p:attrNameLst>
                                          <p:attrName>style.visibility</p:attrName>
                                        </p:attrNameLst>
                                      </p:cBhvr>
                                      <p:to>
                                        <p:strVal val="visible"/>
                                      </p:to>
                                    </p:set>
                                    <p:anim calcmode="lin" valueType="num">
                                      <p:cBhvr additive="base">
                                        <p:cTn id="24" dur="300" fill="hold"/>
                                        <p:tgtEl>
                                          <p:spTgt spid="96258">
                                            <p:txEl>
                                              <p:pRg st="2" end="2"/>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9625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96259"/>
                                        </p:tgtEl>
                                        <p:attrNameLst>
                                          <p:attrName>style.visibility</p:attrName>
                                        </p:attrNameLst>
                                      </p:cBhvr>
                                      <p:to>
                                        <p:strVal val="visible"/>
                                      </p:to>
                                    </p:set>
                                    <p:animEffect transition="in" filter="box(out)">
                                      <p:cBhvr>
                                        <p:cTn id="30" dur="500"/>
                                        <p:tgtEl>
                                          <p:spTgt spid="96259"/>
                                        </p:tgtEl>
                                      </p:cBhvr>
                                    </p:animEffect>
                                  </p:childTnLst>
                                  <p:subTnLst>
                                    <p:audio>
                                      <p:cMediaNode>
                                        <p:cTn display="0" masterRel="sameClick">
                                          <p:stCondLst>
                                            <p:cond evt="begin" delay="0">
                                              <p:tn val="28"/>
                                            </p:cond>
                                          </p:stCondLst>
                                          <p:endCondLst>
                                            <p:cond evt="onStopAudio" delay="0">
                                              <p:tgtEl>
                                                <p:sldTgt/>
                                              </p:tgtEl>
                                            </p:cond>
                                          </p:endCondLst>
                                        </p:cTn>
                                        <p:tgtEl>
                                          <p:sndTgt r:embed="rId4"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7" grpId="0" build="p" autoUpdateAnimBg="0"/>
      <p:bldP spid="96258" grpId="0" build="p" autoUpdateAnimBg="0"/>
    </p:bldLst>
  </p:timing>
</p:sld>
</file>

<file path=ppt/theme/theme1.xml><?xml version="1.0" encoding="utf-8"?>
<a:theme xmlns:a="http://schemas.openxmlformats.org/drawingml/2006/main" name="Hervorgehoben">
  <a:themeElements>
    <a:clrScheme name="Hervorgehoben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fontScheme name="Hervorgehoben">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lnDef>
  </a:objectDefaults>
  <a:extraClrSchemeLst>
    <a:extraClrScheme>
      <a:clrScheme name="Hervorgehoben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clrMap bg1="dk2" tx1="lt1" bg2="dk1" tx2="lt2" accent1="accent1" accent2="accent2" accent3="accent3" accent4="accent4" accent5="accent5" accent6="accent6" hlink="hlink" folHlink="folHlink"/>
    </a:extraClrScheme>
    <a:extraClrScheme>
      <a:clrScheme name="Hervorgehoben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clrMap bg1="lt1" tx1="dk1" bg2="lt2" tx2="dk2" accent1="accent1" accent2="accent2" accent3="accent3" accent4="accent4" accent5="accent5" accent6="accent6" hlink="hlink" folHlink="folHlink"/>
    </a:extraClrScheme>
    <a:extraClrScheme>
      <a:clrScheme name="Hervorgehoben 3">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C:\MSOFFICE\VORLAGEN\Präsentationslayouts\Hervorgehoben.pot</Template>
  <TotalTime>0</TotalTime>
  <Words>1601</Words>
  <Application>Microsoft Office PowerPoint</Application>
  <PresentationFormat>Bildschirmpräsentation (4:3)</PresentationFormat>
  <Paragraphs>133</Paragraphs>
  <Slides>92</Slides>
  <Notes>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92</vt:i4>
      </vt:variant>
    </vt:vector>
  </HeadingPairs>
  <TitlesOfParts>
    <vt:vector size="103" baseType="lpstr">
      <vt:lpstr>Arial</vt:lpstr>
      <vt:lpstr>+mj-lt</vt:lpstr>
      <vt:lpstr>+mj-ea</vt:lpstr>
      <vt:lpstr>+mj-cs</vt:lpstr>
      <vt:lpstr>+mn-lt</vt:lpstr>
      <vt:lpstr>+mn-ea</vt:lpstr>
      <vt:lpstr>+mn-cs</vt:lpstr>
      <vt:lpstr>Times New Roman</vt:lpstr>
      <vt:lpstr>Monotype Sorts</vt:lpstr>
      <vt:lpstr>Hervorgehoben</vt:lpstr>
      <vt:lpstr>Formel</vt:lpstr>
      <vt:lpstr>Mikrobiologie - Praktikum</vt:lpstr>
      <vt:lpstr>Arbeitsregeln</vt:lpstr>
      <vt:lpstr>Grundregeln</vt:lpstr>
      <vt:lpstr>PowerPoint-Präsentation</vt:lpstr>
      <vt:lpstr>Zu beachten</vt:lpstr>
      <vt:lpstr>weiter zu beachten</vt:lpstr>
      <vt:lpstr>PowerPoint-Präsentation</vt:lpstr>
      <vt:lpstr>auch noch zu beachten</vt:lpstr>
      <vt:lpstr>ferner zu beachten</vt:lpstr>
      <vt:lpstr>3. Einführung in mikrobiologisches Arbeiten</vt:lpstr>
      <vt:lpstr>3.1.1. Aufgabe</vt:lpstr>
      <vt:lpstr>3.1.2. Prinzip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3.1.3. Material</vt:lpstr>
      <vt:lpstr>3.1.4. Durchführung</vt:lpstr>
      <vt:lpstr>3.1.4.1. einfaches Lebendpräparat</vt:lpstr>
      <vt:lpstr>PowerPoint-Präsentation</vt:lpstr>
      <vt:lpstr>PowerPoint-Präsentation</vt:lpstr>
      <vt:lpstr>PowerPoint-Präsentation</vt:lpstr>
      <vt:lpstr>PowerPoint-Präsentation</vt:lpstr>
      <vt:lpstr>PowerPoint-Präsentation</vt:lpstr>
      <vt:lpstr>PowerPoint-Präsentation</vt:lpstr>
      <vt:lpstr>3.1.4.2. Methylenblaufärbung nach Löffler</vt:lpstr>
      <vt:lpstr>PowerPoint-Präsentation</vt:lpstr>
      <vt:lpstr>PowerPoint-Präsentation</vt:lpstr>
      <vt:lpstr>PowerPoint-Präsentation</vt:lpstr>
      <vt:lpstr>3.1.4.3. Färbung mit Karbolfuchsin</vt:lpstr>
      <vt:lpstr>PowerPoint-Präsentation</vt:lpstr>
      <vt:lpstr>PowerPoint-Präsentation</vt:lpstr>
      <vt:lpstr>PowerPoint-Präsentation</vt:lpstr>
      <vt:lpstr>PowerPoint-Präsentation</vt:lpstr>
      <vt:lpstr>3.1.4.4. Gram - Färbung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Sporenfärbung nach Wirtz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3.2. Mikroorganismen in der Umwelt</vt:lpstr>
      <vt:lpstr>3.2.1. Aufgabe</vt:lpstr>
      <vt:lpstr>PowerPoint-Präsentation</vt:lpstr>
      <vt:lpstr>PowerPoint-Präsentation</vt:lpstr>
      <vt:lpstr>3.2.5. Auswertung</vt:lpstr>
      <vt:lpstr>3.3. Anlegen von Verdünnungs-reihen und Bestimmung der Bak-terienzahl nach der Gußplatten-methode</vt:lpstr>
      <vt:lpstr>3.3.1. Aufagbe</vt:lpstr>
      <vt:lpstr>3.3.2. Prinzip</vt:lpstr>
      <vt:lpstr>PowerPoint-Präsentation</vt:lpstr>
      <vt:lpstr>PowerPoint-Präsentation</vt:lpstr>
      <vt:lpstr>PowerPoint-Präsentation</vt:lpstr>
      <vt:lpstr>PowerPoint-Präsentation</vt:lpstr>
      <vt:lpstr>PowerPoint-Präsentation</vt:lpstr>
      <vt:lpstr>3.3.3. Material</vt:lpstr>
      <vt:lpstr>3.3.4. Durchführung</vt:lpstr>
      <vt:lpstr>PowerPoint-Präsentation</vt:lpstr>
      <vt:lpstr>PowerPoint-Präsentation</vt:lpstr>
      <vt:lpstr>PowerPoint-Präsentation</vt:lpstr>
      <vt:lpstr>3.3.5. Auswertung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Mikrobiologie - Praktikum</dc:title>
  <dc:creator>Alexander Voigts</dc:creator>
  <cp:lastModifiedBy>Alexander Voigts</cp:lastModifiedBy>
  <cp:revision>28</cp:revision>
  <dcterms:created xsi:type="dcterms:W3CDTF">2000-05-26T10:31:10Z</dcterms:created>
  <dcterms:modified xsi:type="dcterms:W3CDTF">2020-01-26T11:01:16Z</dcterms:modified>
</cp:coreProperties>
</file>